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546" r:id="rId2"/>
    <p:sldId id="626" r:id="rId3"/>
    <p:sldId id="624" r:id="rId4"/>
    <p:sldId id="625" r:id="rId5"/>
    <p:sldId id="704" r:id="rId6"/>
    <p:sldId id="578" r:id="rId7"/>
    <p:sldId id="565" r:id="rId8"/>
    <p:sldId id="550" r:id="rId9"/>
    <p:sldId id="552" r:id="rId10"/>
    <p:sldId id="697" r:id="rId11"/>
    <p:sldId id="698" r:id="rId12"/>
    <p:sldId id="700" r:id="rId13"/>
    <p:sldId id="699" r:id="rId14"/>
    <p:sldId id="701" r:id="rId15"/>
    <p:sldId id="703" r:id="rId16"/>
    <p:sldId id="628" r:id="rId17"/>
    <p:sldId id="689" r:id="rId18"/>
    <p:sldId id="688" r:id="rId19"/>
    <p:sldId id="644" r:id="rId20"/>
    <p:sldId id="681" r:id="rId21"/>
    <p:sldId id="683" r:id="rId22"/>
    <p:sldId id="682" r:id="rId23"/>
    <p:sldId id="695" r:id="rId24"/>
    <p:sldId id="696" r:id="rId25"/>
    <p:sldId id="694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us" initials="K" lastIdx="1" clrIdx="0">
    <p:extLst>
      <p:ext uri="{19B8F6BF-5375-455C-9EA6-DF929625EA0E}">
        <p15:presenceInfo xmlns:p15="http://schemas.microsoft.com/office/powerpoint/2012/main" userId="24707de55613dd4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422" autoAdjust="0"/>
  </p:normalViewPr>
  <p:slideViewPr>
    <p:cSldViewPr>
      <p:cViewPr varScale="1">
        <p:scale>
          <a:sx n="116" d="100"/>
          <a:sy n="116" d="100"/>
        </p:scale>
        <p:origin x="1968" y="19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032BC-08A5-4F10-8324-F05999F6D2B6}" type="datetimeFigureOut">
              <a:rPr lang="de-CH" smtClean="0"/>
              <a:pPr/>
              <a:t>18.11.21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D0FB3-271C-416E-9259-1FCA9B0502FB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947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1x </a:t>
            </a:r>
            <a:r>
              <a:rPr lang="de-CH" dirty="0" err="1"/>
              <a:t>fbrosis</a:t>
            </a:r>
            <a:r>
              <a:rPr lang="de-CH" dirty="0"/>
              <a:t> in a </a:t>
            </a:r>
            <a:r>
              <a:rPr lang="de-CH" dirty="0" err="1"/>
              <a:t>control</a:t>
            </a:r>
            <a:r>
              <a:rPr lang="de-CH" dirty="0"/>
              <a:t> </a:t>
            </a:r>
            <a:r>
              <a:rPr lang="de-CH" dirty="0" err="1"/>
              <a:t>animal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D0FB3-271C-416E-9259-1FCA9B0502FB}" type="slidenum">
              <a:rPr lang="de-CH" smtClean="0"/>
              <a:pPr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340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4F08-3537-471B-96FD-14F0D2C32DED}" type="datetimeFigureOut">
              <a:rPr lang="de-CH" smtClean="0"/>
              <a:pPr/>
              <a:t>18.11.21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2859-24F6-41BF-8BE5-B74F408EEE07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53877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4F08-3537-471B-96FD-14F0D2C32DED}" type="datetimeFigureOut">
              <a:rPr lang="de-CH" smtClean="0"/>
              <a:pPr/>
              <a:t>18.11.21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2859-24F6-41BF-8BE5-B74F408EEE07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029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4F08-3537-471B-96FD-14F0D2C32DED}" type="datetimeFigureOut">
              <a:rPr lang="de-CH" smtClean="0"/>
              <a:pPr/>
              <a:t>18.11.21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2859-24F6-41BF-8BE5-B74F408EEE07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2842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4F08-3537-471B-96FD-14F0D2C32DED}" type="datetimeFigureOut">
              <a:rPr lang="de-CH" smtClean="0"/>
              <a:pPr/>
              <a:t>18.11.21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2859-24F6-41BF-8BE5-B74F408EEE07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1716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4F08-3537-471B-96FD-14F0D2C32DED}" type="datetimeFigureOut">
              <a:rPr lang="de-CH" smtClean="0"/>
              <a:pPr/>
              <a:t>18.11.21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2859-24F6-41BF-8BE5-B74F408EEE07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9011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4F08-3537-471B-96FD-14F0D2C32DED}" type="datetimeFigureOut">
              <a:rPr lang="de-CH" smtClean="0"/>
              <a:pPr/>
              <a:t>18.11.21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2859-24F6-41BF-8BE5-B74F408EEE07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358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4F08-3537-471B-96FD-14F0D2C32DED}" type="datetimeFigureOut">
              <a:rPr lang="de-CH" smtClean="0"/>
              <a:pPr/>
              <a:t>18.11.21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2859-24F6-41BF-8BE5-B74F408EEE07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46082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4F08-3537-471B-96FD-14F0D2C32DED}" type="datetimeFigureOut">
              <a:rPr lang="de-CH" smtClean="0"/>
              <a:pPr/>
              <a:t>18.11.21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2859-24F6-41BF-8BE5-B74F408EEE07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3870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4F08-3537-471B-96FD-14F0D2C32DED}" type="datetimeFigureOut">
              <a:rPr lang="de-CH" smtClean="0"/>
              <a:pPr/>
              <a:t>18.11.21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2859-24F6-41BF-8BE5-B74F408EEE07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7274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4F08-3537-471B-96FD-14F0D2C32DED}" type="datetimeFigureOut">
              <a:rPr lang="de-CH" smtClean="0"/>
              <a:pPr/>
              <a:t>18.11.21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2859-24F6-41BF-8BE5-B74F408EEE07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0608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4F08-3537-471B-96FD-14F0D2C32DED}" type="datetimeFigureOut">
              <a:rPr lang="de-CH" smtClean="0"/>
              <a:pPr/>
              <a:t>18.11.21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2859-24F6-41BF-8BE5-B74F408EEE07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289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D4F08-3537-471B-96FD-14F0D2C32DED}" type="datetimeFigureOut">
              <a:rPr lang="de-CH" smtClean="0"/>
              <a:pPr/>
              <a:t>18.11.21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A2859-24F6-41BF-8BE5-B74F408EEE07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4008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43808" y="4046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de-CH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99592" y="980728"/>
            <a:ext cx="7344816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Pathology to be reconsidered? Limited to respiratory system, 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Synthetic Amorphous Silica.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403648" y="5072512"/>
            <a:ext cx="6400800" cy="1752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CH" sz="1600" b="1" dirty="0"/>
              <a:t> </a:t>
            </a:r>
            <a:r>
              <a:rPr lang="de-DE" sz="1600" baseline="30000" dirty="0"/>
              <a:t>1</a:t>
            </a:r>
            <a:r>
              <a:rPr lang="de-DE" sz="1600" dirty="0"/>
              <a:t>AnaPath GmbH, Oberbuchsiten, Switzerland</a:t>
            </a:r>
            <a:endParaRPr lang="de-CH" sz="1600" dirty="0"/>
          </a:p>
          <a:p>
            <a:r>
              <a:rPr lang="en-US" sz="1600" baseline="30000" dirty="0"/>
              <a:t>2  </a:t>
            </a:r>
            <a:r>
              <a:rPr lang="en-US" sz="1600" dirty="0"/>
              <a:t>Evonik Operations GmbH</a:t>
            </a:r>
            <a:r>
              <a:rPr lang="en-US" sz="1600" baseline="30000" dirty="0"/>
              <a:t>, </a:t>
            </a:r>
            <a:r>
              <a:rPr lang="en-US" sz="1600" dirty="0"/>
              <a:t>Smart Materials, Hanau-Wolfgang, Germany</a:t>
            </a:r>
          </a:p>
          <a:p>
            <a:endParaRPr lang="de-CH" sz="16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15428" y="3610612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CH" sz="2400" b="1" dirty="0"/>
              <a:t>Klaus Weber</a:t>
            </a:r>
            <a:r>
              <a:rPr lang="de-CH" sz="2400" b="1" baseline="30000" dirty="0"/>
              <a:t>1</a:t>
            </a:r>
            <a:r>
              <a:rPr lang="de-CH" sz="2400" b="1" dirty="0"/>
              <a:t>, Nils Krueger</a:t>
            </a:r>
            <a:r>
              <a:rPr lang="de-CH" sz="2400" b="1" baseline="30000" dirty="0"/>
              <a:t>2</a:t>
            </a:r>
            <a:endParaRPr lang="de-CH" sz="2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CH" sz="2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CH" sz="2400" dirty="0"/>
          </a:p>
        </p:txBody>
      </p:sp>
      <p:sp>
        <p:nvSpPr>
          <p:cNvPr id="2" name="Rechteck 1"/>
          <p:cNvSpPr/>
          <p:nvPr/>
        </p:nvSpPr>
        <p:spPr>
          <a:xfrm>
            <a:off x="6787025" y="318877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63728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67544" y="1253372"/>
            <a:ext cx="8375904" cy="4021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re-evaluation did not concern all animals, and only one lung section per animal</a:t>
            </a:r>
            <a:r>
              <a:rPr lang="en-US" sz="20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Sections from 13- and 52-week recovery animals from both sexes are representative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available sections per animal (up to 9 sections per lung) have been re-evaluated.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e-evaluation report was Peer Reviewed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Peer Review forms part of the procedures of a PWG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selection of single sections per animal as well as the selection of slides followed established PWG procedures, and hence this process was performed correctly.</a:t>
            </a:r>
          </a:p>
        </p:txBody>
      </p:sp>
      <p:sp>
        <p:nvSpPr>
          <p:cNvPr id="3" name="Rechteck 2"/>
          <p:cNvSpPr/>
          <p:nvPr/>
        </p:nvSpPr>
        <p:spPr>
          <a:xfrm>
            <a:off x="467544" y="0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RAC noted several issues with Weber et al.: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 Number: 272-697-1. </a:t>
            </a:r>
            <a:endParaRPr kumimoji="0" lang="de-CH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649766" y="1047103"/>
            <a:ext cx="7844467" cy="15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307547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13376" x="8658225" y="2073275"/>
          <p14:tracePt t="13384" x="8524875" y="2044700"/>
          <p14:tracePt t="13393" x="8439150" y="2025650"/>
          <p14:tracePt t="13398" x="8401050" y="2025650"/>
          <p14:tracePt t="13407" x="8364538" y="2025650"/>
          <p14:tracePt t="13476" x="8364538" y="2035175"/>
          <p14:tracePt t="13484" x="8364538" y="2044700"/>
          <p14:tracePt t="13493" x="8364538" y="2054225"/>
          <p14:tracePt t="13509" x="8374063" y="2063750"/>
          <p14:tracePt t="13516" x="8382000" y="2073275"/>
          <p14:tracePt t="13525" x="8391525" y="2082800"/>
          <p14:tracePt t="13532" x="8401050" y="2092325"/>
          <p14:tracePt t="13539" x="8410575" y="2101850"/>
          <p14:tracePt t="13546" x="8439150" y="2111375"/>
          <p14:tracePt t="13554" x="8467725" y="2120900"/>
          <p14:tracePt t="13562" x="8515350" y="2139950"/>
          <p14:tracePt t="13571" x="8572500" y="2149475"/>
          <p14:tracePt t="13578" x="8658225" y="2168525"/>
          <p14:tracePt t="13586" x="8734425" y="2197100"/>
          <p14:tracePt t="13594" x="8820150" y="2206625"/>
          <p14:tracePt t="13600" x="8896350" y="2225675"/>
          <p14:tracePt t="13609" x="8982075" y="2244725"/>
          <p14:tracePt t="13616" x="9096375" y="2273300"/>
          <p14:tracePt t="19318" x="8097838" y="1930400"/>
          <p14:tracePt t="19326" x="7459663" y="1873250"/>
          <p14:tracePt t="19334" x="6878638" y="1854200"/>
          <p14:tracePt t="19342" x="6413500" y="1854200"/>
          <p14:tracePt t="19350" x="6127750" y="1863725"/>
          <p14:tracePt t="19358" x="5956300" y="1892300"/>
          <p14:tracePt t="19364" x="5832475" y="1939925"/>
          <p14:tracePt t="19372" x="5756275" y="1968500"/>
          <p14:tracePt t="19380" x="5699125" y="2006600"/>
          <p14:tracePt t="19390" x="5651500" y="2025650"/>
          <p14:tracePt t="19396" x="5622925" y="2063750"/>
          <p14:tracePt t="19405" x="5594350" y="2082800"/>
          <p14:tracePt t="19412" x="5556250" y="2111375"/>
          <p14:tracePt t="19422" x="5508625" y="2149475"/>
          <p14:tracePt t="19426" x="5461000" y="2187575"/>
          <p14:tracePt t="19435" x="5413375" y="2216150"/>
          <p14:tracePt t="19443" x="5346700" y="2235200"/>
          <p14:tracePt t="19451" x="5281613" y="2254250"/>
          <p14:tracePt t="19458" x="5205413" y="2273300"/>
          <p14:tracePt t="19466" x="5119688" y="2292350"/>
          <p14:tracePt t="19474" x="5043488" y="2301875"/>
          <p14:tracePt t="19480" x="4967288" y="2320925"/>
          <p14:tracePt t="19488" x="4881563" y="2330450"/>
          <p14:tracePt t="19496" x="4805363" y="2339975"/>
          <p14:tracePt t="19506" x="4691063" y="2359025"/>
          <p14:tracePt t="19512" x="4548188" y="2378075"/>
          <p14:tracePt t="19522" x="4376738" y="2378075"/>
          <p14:tracePt t="19528" x="4214813" y="2378075"/>
          <p14:tracePt t="19538" x="4033838" y="2349500"/>
          <p14:tracePt t="19542" x="3900488" y="2320925"/>
          <p14:tracePt t="19550" x="3797300" y="2273300"/>
          <p14:tracePt t="19559" x="3759200" y="2263775"/>
          <p14:tracePt t="19566" x="3721100" y="2254250"/>
          <p14:tracePt t="19582" x="3711575" y="2254250"/>
          <p14:tracePt t="19652" x="3702050" y="2254250"/>
          <p14:tracePt t="19660" x="3683000" y="2273300"/>
          <p14:tracePt t="19666" x="3663950" y="2301875"/>
          <p14:tracePt t="19674" x="3644900" y="2311400"/>
          <p14:tracePt t="19682" x="3616325" y="2330450"/>
          <p14:tracePt t="19690" x="3597275" y="2359025"/>
          <p14:tracePt t="19698" x="3578225" y="2368550"/>
          <p14:tracePt t="19706" x="3568700" y="2368550"/>
          <p14:tracePt t="19714" x="3568700" y="2378075"/>
          <p14:tracePt t="19723" x="3559175" y="2387600"/>
          <p14:tracePt t="19730" x="3549650" y="2387600"/>
          <p14:tracePt t="19739" x="3540125" y="2397125"/>
          <p14:tracePt t="19745" x="3530600" y="2397125"/>
          <p14:tracePt t="19752" x="3511550" y="2406650"/>
          <p14:tracePt t="19760" x="3502025" y="2406650"/>
          <p14:tracePt t="19768" x="3492500" y="2416175"/>
          <p14:tracePt t="19776" x="3482975" y="2425700"/>
          <p14:tracePt t="19785" x="3454400" y="2435225"/>
          <p14:tracePt t="19792" x="3416300" y="2444750"/>
          <p14:tracePt t="19800" x="3378200" y="2454275"/>
          <p14:tracePt t="19807" x="3330575" y="2463800"/>
          <p14:tracePt t="19814" x="3292475" y="2473325"/>
          <p14:tracePt t="19823" x="3244850" y="2482850"/>
          <p14:tracePt t="19830" x="3197225" y="2501900"/>
          <p14:tracePt t="19839" x="3159125" y="2511425"/>
          <p14:tracePt t="19846" x="3111500" y="2530475"/>
          <p14:tracePt t="19855" x="3063875" y="2540000"/>
          <p14:tracePt t="19862" x="3016250" y="2559050"/>
          <p14:tracePt t="19868" x="2987675" y="2568575"/>
          <p14:tracePt t="19876" x="2968625" y="2578100"/>
          <p14:tracePt t="19884" x="2959100" y="2587625"/>
          <p14:tracePt t="19892" x="2949575" y="2587625"/>
          <p14:tracePt t="19916" x="2940050" y="2587625"/>
          <p14:tracePt t="19922" x="2930525" y="2597150"/>
          <p14:tracePt t="19978" x="2921000" y="2606675"/>
          <p14:tracePt t="19984" x="2892425" y="2606675"/>
          <p14:tracePt t="19992" x="2882900" y="2606675"/>
          <p14:tracePt t="20000" x="2873375" y="2606675"/>
          <p14:tracePt t="20016" x="2854325" y="2606675"/>
          <p14:tracePt t="20024" x="2844800" y="2606675"/>
          <p14:tracePt t="20032" x="2825750" y="2606675"/>
          <p14:tracePt t="20040" x="2816225" y="2606675"/>
          <p14:tracePt t="20048" x="2806700" y="2606675"/>
          <p14:tracePt t="20056" x="2797175" y="2597150"/>
          <p14:tracePt t="20071" x="2787650" y="2587625"/>
          <p14:tracePt t="20078" x="2778125" y="2587625"/>
          <p14:tracePt t="20087" x="2768600" y="2587625"/>
          <p14:tracePt t="20180" x="2759075" y="2578100"/>
          <p14:tracePt t="20188" x="2740025" y="2568575"/>
          <p14:tracePt t="20194" x="2730500" y="2559050"/>
          <p14:tracePt t="20210" x="2720975" y="2549525"/>
          <p14:tracePt t="20218" x="2711450" y="2549525"/>
          <p14:tracePt t="20296" x="2711450" y="2540000"/>
          <p14:tracePt t="20396" x="2701925" y="2540000"/>
          <p14:tracePt t="20932" x="2730500" y="2530475"/>
          <p14:tracePt t="20940" x="2778125" y="2520950"/>
          <p14:tracePt t="20948" x="2816225" y="2511425"/>
          <p14:tracePt t="20955" x="2863850" y="2501900"/>
          <p14:tracePt t="20962" x="2930525" y="2482850"/>
          <p14:tracePt t="20971" x="3006725" y="2463800"/>
          <p14:tracePt t="20978" x="3092450" y="2435225"/>
          <p14:tracePt t="20988" x="3159125" y="2406650"/>
          <p14:tracePt t="20994" x="3206750" y="2368550"/>
          <p14:tracePt t="21003" x="3273425" y="2330450"/>
          <p14:tracePt t="21010" x="3302000" y="2311400"/>
          <p14:tracePt t="21016" x="3330575" y="2301875"/>
          <p14:tracePt t="21024" x="3368675" y="2282825"/>
          <p14:tracePt t="21032" x="3378200" y="2282825"/>
          <p14:tracePt t="21188" x="3387725" y="2282825"/>
          <p14:tracePt t="21207" x="3406775" y="2301875"/>
          <p14:tracePt t="21218" x="3416300" y="2301875"/>
          <p14:tracePt t="21226" x="3416300" y="2311400"/>
          <p14:tracePt t="21234" x="3425825" y="2320925"/>
          <p14:tracePt t="21242" x="3435350" y="2330450"/>
          <p14:tracePt t="21250" x="3444875" y="2349500"/>
          <p14:tracePt t="21258" x="3454400" y="2359025"/>
          <p14:tracePt t="21266" x="3463925" y="2378075"/>
          <p14:tracePt t="21280" x="3473450" y="2397125"/>
          <p14:tracePt t="21289" x="3473450" y="2406650"/>
          <p14:tracePt t="21296" x="3482975" y="2416175"/>
          <p14:tracePt t="21304" x="3482975" y="2425700"/>
          <p14:tracePt t="21312" x="3492500" y="2435225"/>
          <p14:tracePt t="21322" x="3502025" y="2444750"/>
          <p14:tracePt t="21396" x="3511550" y="2454275"/>
          <p14:tracePt t="21412" x="3511550" y="2463800"/>
          <p14:tracePt t="21552" x="3521075" y="2463800"/>
          <p14:tracePt t="26456" x="3521075" y="2473325"/>
          <p14:tracePt t="26672" x="3521075" y="2482850"/>
          <p14:tracePt t="26680" x="3521075" y="2492375"/>
          <p14:tracePt t="26688" x="3521075" y="2501900"/>
          <p14:tracePt t="26712" x="3521075" y="2511425"/>
          <p14:tracePt t="26719" x="3511550" y="2520950"/>
          <p14:tracePt t="26726" x="3511550" y="2530475"/>
          <p14:tracePt t="26742" x="3511550" y="2540000"/>
          <p14:tracePt t="26752" x="3502025" y="2540000"/>
          <p14:tracePt t="26796" x="3502025" y="2549525"/>
          <p14:tracePt t="26807" x="3502025" y="2559050"/>
          <p14:tracePt t="26882" x="3492500" y="2568575"/>
          <p14:tracePt t="26898" x="3482975" y="2578100"/>
          <p14:tracePt t="26906" x="3482975" y="2587625"/>
          <p14:tracePt t="26912" x="3482975" y="2597150"/>
          <p14:tracePt t="27014" x="3482975" y="2606675"/>
          <p14:tracePt t="27022" x="3473450" y="2616200"/>
          <p14:tracePt t="27052" x="3473450" y="2625725"/>
          <p14:tracePt t="27069" x="3473450" y="2635250"/>
          <p14:tracePt t="27087" x="3473450" y="2644775"/>
          <p14:tracePt t="27092" x="3463925" y="2654300"/>
          <p14:tracePt t="27098" x="3463925" y="2663825"/>
          <p14:tracePt t="27122" x="3463925" y="2673350"/>
          <p14:tracePt t="27270" x="3482975" y="2673350"/>
          <p14:tracePt t="27278" x="3511550" y="2673350"/>
          <p14:tracePt t="27288" x="3549650" y="2673350"/>
          <p14:tracePt t="27292" x="3597275" y="2673350"/>
          <p14:tracePt t="27301" x="3625850" y="2673350"/>
          <p14:tracePt t="27308" x="3673475" y="2673350"/>
          <p14:tracePt t="27316" x="3711575" y="2673350"/>
          <p14:tracePt t="27324" x="3759200" y="2692400"/>
          <p14:tracePt t="27335" x="3814763" y="2701925"/>
          <p14:tracePt t="27340" x="3862388" y="2701925"/>
          <p14:tracePt t="27348" x="3900488" y="2711450"/>
          <p14:tracePt t="27355" x="3938588" y="2711450"/>
          <p14:tracePt t="27362" x="3967163" y="2711450"/>
          <p14:tracePt t="27370" x="3986213" y="2720975"/>
          <p14:tracePt t="27378" x="3995738" y="2720975"/>
          <p14:tracePt t="27387" x="4014788" y="2720975"/>
          <p14:tracePt t="27394" x="4033838" y="2730500"/>
          <p14:tracePt t="27410" x="4052888" y="2740025"/>
          <p14:tracePt t="27416" x="4071938" y="2740025"/>
          <p14:tracePt t="27425" x="4090988" y="2749550"/>
          <p14:tracePt t="27433" x="4129088" y="2749550"/>
          <p14:tracePt t="27440" x="4138613" y="2749550"/>
          <p14:tracePt t="27448" x="4157663" y="2759075"/>
          <p14:tracePt t="27456" x="4195763" y="2759075"/>
          <p14:tracePt t="27465" x="4214813" y="2759075"/>
          <p14:tracePt t="27480" x="4224338" y="2759075"/>
          <p14:tracePt t="27487" x="4233863" y="2759075"/>
          <p14:tracePt t="27494" x="4243388" y="2759075"/>
          <p14:tracePt t="27504" x="4252913" y="2759075"/>
          <p14:tracePt t="27510" x="4262438" y="2759075"/>
          <p14:tracePt t="27521" x="4271963" y="2759075"/>
          <p14:tracePt t="27526" x="4291013" y="2759075"/>
          <p14:tracePt t="27536" x="4310063" y="2759075"/>
          <p14:tracePt t="27542" x="4329113" y="2759075"/>
          <p14:tracePt t="27548" x="4348163" y="2759075"/>
          <p14:tracePt t="27556" x="4376738" y="2759075"/>
          <p14:tracePt t="27564" x="4414838" y="2759075"/>
          <p14:tracePt t="27572" x="4443413" y="2759075"/>
          <p14:tracePt t="27580" x="4471988" y="2759075"/>
          <p14:tracePt t="27588" x="4500563" y="2759075"/>
          <p14:tracePt t="27596" x="4538663" y="2759075"/>
          <p14:tracePt t="27604" x="4567238" y="2759075"/>
          <p14:tracePt t="27610" x="4605338" y="2749550"/>
          <p14:tracePt t="27619" x="4652963" y="2740025"/>
          <p14:tracePt t="27626" x="4681538" y="2730500"/>
          <p14:tracePt t="27635" x="4729163" y="2730500"/>
          <p14:tracePt t="27642" x="4767263" y="2711450"/>
          <p14:tracePt t="27652" x="4814888" y="2711450"/>
          <p14:tracePt t="27658" x="4843463" y="2701925"/>
          <p14:tracePt t="27667" x="4872038" y="2701925"/>
          <p14:tracePt t="27673" x="4910138" y="2701925"/>
          <p14:tracePt t="27680" x="4938713" y="2692400"/>
          <p14:tracePt t="27688" x="4967288" y="2692400"/>
          <p14:tracePt t="27696" x="4995863" y="2682875"/>
          <p14:tracePt t="27704" x="5033963" y="2673350"/>
          <p14:tracePt t="27712" x="5053013" y="2663825"/>
          <p14:tracePt t="27720" x="5072063" y="2654300"/>
          <p14:tracePt t="27728" x="5081588" y="2654300"/>
          <p14:tracePt t="27742" x="5091113" y="2654300"/>
          <p14:tracePt t="27752" x="5100638" y="2654300"/>
          <p14:tracePt t="27936" x="5091113" y="2654300"/>
          <p14:tracePt t="27945" x="5081588" y="2663825"/>
          <p14:tracePt t="27952" x="5072063" y="2663825"/>
          <p14:tracePt t="27960" x="5043488" y="2663825"/>
          <p14:tracePt t="27969" x="5024438" y="2673350"/>
          <p14:tracePt t="27976" x="5014913" y="2673350"/>
          <p14:tracePt t="27986" x="5005388" y="2673350"/>
          <p14:tracePt t="27992" x="4995863" y="2682875"/>
          <p14:tracePt t="27998" x="4986338" y="2682875"/>
          <p14:tracePt t="28130" x="4976813" y="2682875"/>
          <p14:tracePt t="28138" x="4948238" y="2682875"/>
          <p14:tracePt t="28146" x="4919663" y="2682875"/>
          <p14:tracePt t="28154" x="4872038" y="2682875"/>
          <p14:tracePt t="28162" x="4833938" y="2682875"/>
          <p14:tracePt t="28170" x="4786313" y="2692400"/>
          <p14:tracePt t="28176" x="4748213" y="2692400"/>
          <p14:tracePt t="28188" x="4700588" y="2701925"/>
          <p14:tracePt t="28192" x="4652963" y="2711450"/>
          <p14:tracePt t="28200" x="4614863" y="2720975"/>
          <p14:tracePt t="28209" x="4567238" y="2730500"/>
          <p14:tracePt t="28217" x="4529138" y="2730500"/>
          <p14:tracePt t="28224" x="4481513" y="2730500"/>
          <p14:tracePt t="28232" x="4443413" y="2730500"/>
          <p14:tracePt t="28240" x="4405313" y="2730500"/>
          <p14:tracePt t="28248" x="4376738" y="2730500"/>
          <p14:tracePt t="28254" x="4357688" y="2730500"/>
          <p14:tracePt t="28263" x="4348163" y="2730500"/>
          <p14:tracePt t="28270" x="4338638" y="2730500"/>
          <p14:tracePt t="28278" x="4329113" y="2730500"/>
          <p14:tracePt t="28287" x="4319588" y="2730500"/>
          <p14:tracePt t="28294" x="4310063" y="2730500"/>
          <p14:tracePt t="28311" x="4300538" y="2730500"/>
          <p14:tracePt t="28324" x="4291013" y="2730500"/>
          <p14:tracePt t="28340" x="4281488" y="2730500"/>
          <p14:tracePt t="28356" x="4271963" y="2730500"/>
          <p14:tracePt t="28374" x="4262438" y="2730500"/>
          <p14:tracePt t="28502" x="4252913" y="2730500"/>
          <p14:tracePt t="28596" x="4252913" y="2720975"/>
          <p14:tracePt t="28604" x="4252913" y="2711450"/>
          <p14:tracePt t="28612" x="4252913" y="2701925"/>
          <p14:tracePt t="28620" x="4252913" y="2692400"/>
          <p14:tracePt t="28626" x="4252913" y="2682875"/>
          <p14:tracePt t="30855" x="4243388" y="2682875"/>
          <p14:tracePt t="30946" x="4233863" y="2682875"/>
          <p14:tracePt t="30962" x="4224338" y="2692400"/>
          <p14:tracePt t="31428" x="4224338" y="2701925"/>
          <p14:tracePt t="31444" x="4224338" y="2711450"/>
          <p14:tracePt t="31451" x="4224338" y="2720975"/>
          <p14:tracePt t="31458" x="4233863" y="2730500"/>
          <p14:tracePt t="32383" x="4243388" y="2730500"/>
          <p14:tracePt t="32398" x="4252913" y="2740025"/>
          <p14:tracePt t="32576" x="4243388" y="2740025"/>
          <p14:tracePt t="32587" x="4214813" y="2740025"/>
          <p14:tracePt t="32592" x="4167188" y="2740025"/>
          <p14:tracePt t="32601" x="4110038" y="2740025"/>
          <p14:tracePt t="32606" x="4081463" y="2749550"/>
          <p14:tracePt t="32614" x="4071938" y="2787650"/>
          <p14:tracePt t="32623" x="4071938" y="2825750"/>
          <p14:tracePt t="32630" x="4119563" y="2909888"/>
          <p14:tracePt t="32638" x="4157663" y="2995613"/>
          <p14:tracePt t="32646" x="4214813" y="3081338"/>
          <p14:tracePt t="32654" x="4252913" y="3167063"/>
          <p14:tracePt t="32660" x="4291013" y="3214688"/>
          <p14:tracePt t="32668" x="4319588" y="3281363"/>
          <p14:tracePt t="32676" x="4348163" y="3328988"/>
          <p14:tracePt t="32685" x="4357688" y="3405188"/>
          <p14:tracePt t="32692" x="4386263" y="3529013"/>
          <p14:tracePt t="32701" x="4414838" y="3643313"/>
          <p14:tracePt t="32708" x="4433888" y="3776663"/>
          <p14:tracePt t="32719" x="4433888" y="3890963"/>
          <p14:tracePt t="32722" x="4424363" y="4003675"/>
          <p14:tracePt t="32731" x="4414838" y="4108450"/>
          <p14:tracePt t="32739" x="4386263" y="4175125"/>
          <p14:tracePt t="32746" x="4357688" y="4232275"/>
          <p14:tracePt t="32754" x="4338638" y="4279900"/>
          <p14:tracePt t="32762" x="4300538" y="4318000"/>
          <p14:tracePt t="32770" x="4271963" y="4337050"/>
          <p14:tracePt t="32778" x="4252913" y="4346575"/>
          <p14:tracePt t="32785" x="4243388" y="4346575"/>
          <p14:tracePt t="32792" x="4224338" y="4346575"/>
          <p14:tracePt t="32801" x="4195763" y="4346575"/>
          <p14:tracePt t="32808" x="4148138" y="4346575"/>
          <p14:tracePt t="32818" x="4110038" y="4337050"/>
          <p14:tracePt t="32824" x="4043363" y="4318000"/>
          <p14:tracePt t="32834" x="3967163" y="4298950"/>
          <p14:tracePt t="32840" x="3862388" y="4279900"/>
          <p14:tracePt t="32850" x="3749675" y="4251325"/>
          <p14:tracePt t="32856" x="3616325" y="4232275"/>
          <p14:tracePt t="32862" x="3473450" y="4203700"/>
          <p14:tracePt t="32870" x="3340100" y="4194175"/>
          <p14:tracePt t="32878" x="3187700" y="4156075"/>
          <p14:tracePt t="32886" x="3044825" y="4117975"/>
          <p14:tracePt t="32894" x="2873375" y="4098925"/>
          <p14:tracePt t="32902" x="2740025" y="4079875"/>
          <p14:tracePt t="32910" x="2606675" y="4070350"/>
          <p14:tracePt t="32919" x="2492375" y="4051300"/>
          <p14:tracePt t="32924" x="2406650" y="4041775"/>
          <p14:tracePt t="32932" x="2349500" y="4032250"/>
          <p14:tracePt t="32940" x="2301875" y="4013200"/>
          <p14:tracePt t="32948" x="2274888" y="4003675"/>
          <p14:tracePt t="32968" x="2208213" y="3995738"/>
          <p14:tracePt t="32973" x="2179638" y="3986213"/>
          <p14:tracePt t="32981" x="2151063" y="3976688"/>
          <p14:tracePt t="32989" x="2122488" y="3967163"/>
          <p14:tracePt t="32995" x="2074863" y="3957638"/>
          <p14:tracePt t="33003" x="2027238" y="3929063"/>
          <p14:tracePt t="33010" x="1960563" y="3890963"/>
          <p14:tracePt t="33019" x="1941513" y="3862388"/>
          <p14:tracePt t="33026" x="1931988" y="3852863"/>
          <p14:tracePt t="33035" x="1922463" y="3843338"/>
          <p14:tracePt t="33040" x="1912938" y="3833813"/>
          <p14:tracePt t="33048" x="1903413" y="3824288"/>
          <p14:tracePt t="33056" x="1893888" y="3805238"/>
          <p14:tracePt t="33072" x="1884363" y="3795713"/>
          <p14:tracePt t="33080" x="1884363" y="3786188"/>
          <p14:tracePt t="33088" x="1874838" y="3786188"/>
          <p14:tracePt t="33158" x="1874838" y="3767138"/>
          <p14:tracePt t="33164" x="1865313" y="3738563"/>
          <p14:tracePt t="33172" x="1855788" y="3719513"/>
          <p14:tracePt t="33180" x="1846263" y="3700463"/>
          <p14:tracePt t="33188" x="1836738" y="3690938"/>
          <p14:tracePt t="33196" x="1827213" y="3681413"/>
          <p14:tracePt t="33204" x="1817688" y="3671888"/>
          <p14:tracePt t="33212" x="1808163" y="3662363"/>
          <p14:tracePt t="33220" x="1798638" y="3652838"/>
          <p14:tracePt t="33236" x="1789113" y="3643313"/>
          <p14:tracePt t="33242" x="1779588" y="3633788"/>
          <p14:tracePt t="33251" x="1770063" y="3624263"/>
          <p14:tracePt t="33258" x="1760538" y="3614738"/>
          <p14:tracePt t="33267" x="1751013" y="3605213"/>
          <p14:tracePt t="33285" x="1741488" y="3605213"/>
          <p14:tracePt t="33290" x="1722438" y="3595688"/>
          <p14:tracePt t="33298" x="1703388" y="3586163"/>
          <p14:tracePt t="33304" x="1684338" y="3586163"/>
          <p14:tracePt t="33312" x="1655763" y="3586163"/>
          <p14:tracePt t="33320" x="1617663" y="3576638"/>
          <p14:tracePt t="33328" x="1598613" y="3576638"/>
          <p14:tracePt t="33336" x="1579563" y="3567113"/>
          <p14:tracePt t="33344" x="1550988" y="3567113"/>
          <p14:tracePt t="33352" x="1531938" y="3557588"/>
          <p14:tracePt t="33361" x="1522413" y="3557588"/>
          <p14:tracePt t="33367" x="1503363" y="3557588"/>
          <p14:tracePt t="33375" x="1484313" y="3557588"/>
          <p14:tracePt t="33385" x="1465263" y="3548063"/>
          <p14:tracePt t="33398" x="1446213" y="3548063"/>
          <p14:tracePt t="33406" x="1436688" y="3538538"/>
          <p14:tracePt t="33415" x="1427163" y="3538538"/>
          <p14:tracePt t="33422" x="1417638" y="3538538"/>
          <p14:tracePt t="33428" x="1408113" y="3538538"/>
          <p14:tracePt t="33445" x="1398588" y="3538538"/>
          <p14:tracePt t="33454" x="1389063" y="3538538"/>
          <p14:tracePt t="33460" x="1379538" y="3529013"/>
          <p14:tracePt t="33468" x="1370013" y="3529013"/>
          <p14:tracePt t="33476" x="1360488" y="3529013"/>
          <p14:tracePt t="33485" x="1350963" y="3529013"/>
          <p14:tracePt t="33499" x="1341438" y="3529013"/>
          <p14:tracePt t="33506" x="1331913" y="3529013"/>
          <p14:tracePt t="33515" x="1322388" y="3529013"/>
          <p14:tracePt t="33522" x="1312863" y="3529013"/>
          <p14:tracePt t="33538" x="1303338" y="3519488"/>
          <p14:tracePt t="33546" x="1293813" y="3519488"/>
          <p14:tracePt t="33560" x="1293813" y="3509963"/>
          <p14:tracePt t="33654" x="1284288" y="3500438"/>
          <p14:tracePt t="33670" x="1274763" y="3490913"/>
          <p14:tracePt t="33678" x="1265238" y="3471863"/>
          <p14:tracePt t="33686" x="1255713" y="3462338"/>
          <p14:tracePt t="33692" x="1246188" y="3462338"/>
          <p14:tracePt t="33702" x="1236663" y="3452813"/>
          <p14:tracePt t="33708" x="1236663" y="3443288"/>
          <p14:tracePt t="33718" x="1227138" y="3433763"/>
          <p14:tracePt t="33725" x="1217613" y="3424238"/>
          <p14:tracePt t="33734" x="1208088" y="3414713"/>
          <p14:tracePt t="33740" x="1198563" y="3414713"/>
          <p14:tracePt t="33746" x="1189038" y="3405188"/>
          <p14:tracePt t="33754" x="1179513" y="3405188"/>
          <p14:tracePt t="33770" x="1169988" y="3405188"/>
          <p14:tracePt t="33778" x="1160463" y="3395663"/>
          <p14:tracePt t="33804" x="1150938" y="3395663"/>
          <p14:tracePt t="33818" x="1141413" y="3395663"/>
          <p14:tracePt t="33833" x="1131888" y="3395663"/>
          <p14:tracePt t="33848" x="1122363" y="3395663"/>
          <p14:tracePt t="33870" x="1122363" y="3386138"/>
          <p14:tracePt t="34010" x="1103313" y="3376613"/>
          <p14:tracePt t="34492" x="1112838" y="3386138"/>
          <p14:tracePt t="34509" x="1122363" y="3386138"/>
          <p14:tracePt t="34848" x="1160463" y="3395663"/>
          <p14:tracePt t="34856" x="1246188" y="3414713"/>
          <p14:tracePt t="34865" x="1284288" y="3424238"/>
          <p14:tracePt t="34872" x="1331913" y="3424238"/>
          <p14:tracePt t="34881" x="1360488" y="3424238"/>
          <p14:tracePt t="34888" x="1370013" y="3424238"/>
          <p14:tracePt t="35322" x="1350963" y="3424238"/>
          <p14:tracePt t="35338" x="1341438" y="3424238"/>
          <p14:tracePt t="35346" x="1331913" y="3424238"/>
          <p14:tracePt t="35352" x="1322388" y="3424238"/>
          <p14:tracePt t="35369" x="1312863" y="3424238"/>
          <p14:tracePt t="35385" x="1303338" y="3424238"/>
          <p14:tracePt t="35392" x="1293813" y="3424238"/>
          <p14:tracePt t="35401" x="1284288" y="3424238"/>
          <p14:tracePt t="35406" x="1274763" y="3414713"/>
          <p14:tracePt t="35422" x="1265238" y="3414713"/>
          <p14:tracePt t="35432" x="1255713" y="3414713"/>
          <p14:tracePt t="35532" x="1246188" y="3414713"/>
          <p14:tracePt t="39782" x="1293813" y="3414713"/>
          <p14:tracePt t="39791" x="1370013" y="3414713"/>
          <p14:tracePt t="39800" x="1446213" y="3414713"/>
          <p14:tracePt t="39806" x="1522413" y="3414713"/>
          <p14:tracePt t="39816" x="1608138" y="3414713"/>
          <p14:tracePt t="39822" x="1684338" y="3414713"/>
          <p14:tracePt t="39832" x="1741488" y="3414713"/>
          <p14:tracePt t="39838" x="1789113" y="3405188"/>
          <p14:tracePt t="39847" x="1836738" y="3376613"/>
          <p14:tracePt t="39852" x="1874838" y="3367088"/>
          <p14:tracePt t="39860" x="1912938" y="3357563"/>
          <p14:tracePt t="39868" x="1941513" y="3348038"/>
          <p14:tracePt t="39876" x="1970088" y="3338513"/>
          <p14:tracePt t="39884" x="1989138" y="3328988"/>
          <p14:tracePt t="39892" x="2027238" y="3328988"/>
          <p14:tracePt t="39900" x="2055813" y="3319463"/>
          <p14:tracePt t="39908" x="2084388" y="3309938"/>
          <p14:tracePt t="39917" x="2132013" y="3290888"/>
          <p14:tracePt t="39922" x="2170113" y="3281363"/>
          <p14:tracePt t="39930" x="2217738" y="3271838"/>
          <p14:tracePt t="39939" x="2284413" y="3243263"/>
          <p14:tracePt t="39947" x="2359025" y="3233738"/>
          <p14:tracePt t="39954" x="2444750" y="3205163"/>
          <p14:tracePt t="39962" x="2530475" y="3176588"/>
          <p14:tracePt t="39969" x="2606675" y="3167063"/>
          <p14:tracePt t="39981" x="2701925" y="3148013"/>
          <p14:tracePt t="39984" x="2787650" y="3138488"/>
          <p14:tracePt t="39992" x="2844800" y="3128963"/>
          <p14:tracePt t="40001" x="2892425" y="3128963"/>
          <p14:tracePt t="40008" x="2921000" y="3119438"/>
          <p14:tracePt t="40017" x="2940050" y="3119438"/>
          <p14:tracePt t="40024" x="2949575" y="3119438"/>
          <p14:tracePt t="40272" x="2959100" y="3119438"/>
          <p14:tracePt t="40287" x="2987675" y="3119438"/>
          <p14:tracePt t="40294" x="3016250" y="3128963"/>
          <p14:tracePt t="40302" x="3054350" y="3138488"/>
          <p14:tracePt t="40310" x="3140075" y="3138488"/>
          <p14:tracePt t="40318" x="3254375" y="3138488"/>
          <p14:tracePt t="40326" x="3387725" y="3128963"/>
          <p14:tracePt t="40334" x="3521075" y="3128963"/>
          <p14:tracePt t="40342" x="3654425" y="3119438"/>
          <p14:tracePt t="40350" x="3787775" y="3119438"/>
          <p14:tracePt t="40356" x="3919538" y="3119438"/>
          <p14:tracePt t="40366" x="4033838" y="3100388"/>
          <p14:tracePt t="40372" x="4129088" y="3100388"/>
          <p14:tracePt t="40383" x="4214813" y="3090863"/>
          <p14:tracePt t="40388" x="4252913" y="3090863"/>
          <p14:tracePt t="40396" x="4281488" y="3081338"/>
          <p14:tracePt t="40404" x="4319588" y="3081338"/>
          <p14:tracePt t="40413" x="4348163" y="3081338"/>
          <p14:tracePt t="40418" x="4367213" y="3081338"/>
          <p14:tracePt t="40426" x="4386263" y="3081338"/>
          <p14:tracePt t="40435" x="4395788" y="3081338"/>
          <p14:tracePt t="40442" x="4405313" y="3081338"/>
          <p14:tracePt t="40458" x="4405313" y="3090863"/>
          <p14:tracePt t="40466" x="4405313" y="3100388"/>
          <p14:tracePt t="40474" x="4414838" y="3100388"/>
          <p14:tracePt t="40488" x="4424363" y="3109913"/>
          <p14:tracePt t="40504" x="4424363" y="3119438"/>
          <p14:tracePt t="40513" x="4433888" y="3119438"/>
          <p14:tracePt t="40529" x="4433888" y="3128963"/>
          <p14:tracePt t="40536" x="4443413" y="3138488"/>
          <p14:tracePt t="40550" x="4452938" y="3138488"/>
          <p14:tracePt t="40566" x="4452938" y="3148013"/>
          <p14:tracePt t="40574" x="4462463" y="3157538"/>
          <p14:tracePt t="40582" x="4471988" y="3167063"/>
          <p14:tracePt t="40591" x="4481513" y="3167063"/>
          <p14:tracePt t="40604" x="4491038" y="3176588"/>
          <p14:tracePt t="40629" x="4500563" y="3195638"/>
          <p14:tracePt t="40637" x="4510088" y="3205163"/>
          <p14:tracePt t="40644" x="4519613" y="3205163"/>
          <p14:tracePt t="40652" x="4519613" y="3214688"/>
          <p14:tracePt t="40660" x="4529138" y="3224213"/>
          <p14:tracePt t="40668" x="4538663" y="3233738"/>
          <p14:tracePt t="40674" x="4548188" y="3243263"/>
          <p14:tracePt t="40682" x="4557713" y="3252788"/>
          <p14:tracePt t="40690" x="4567238" y="3262313"/>
          <p14:tracePt t="40700" x="4576763" y="3262313"/>
          <p14:tracePt t="40761" x="4586288" y="3262313"/>
          <p14:tracePt t="40768" x="4595813" y="3262313"/>
          <p14:tracePt t="40776" x="4652963" y="3243263"/>
          <p14:tracePt t="40784" x="4691063" y="3224213"/>
          <p14:tracePt t="40792" x="4700588" y="3214688"/>
          <p14:tracePt t="40799" x="4710113" y="3214688"/>
          <p14:tracePt t="40807" x="4729163" y="3205163"/>
          <p14:tracePt t="40818" x="4738688" y="3195638"/>
          <p14:tracePt t="40822" x="4748213" y="3195638"/>
          <p14:tracePt t="40922" x="4748213" y="3186113"/>
          <p14:tracePt t="40932" x="4757738" y="3176588"/>
          <p14:tracePt t="40938" x="4786313" y="3176588"/>
          <p14:tracePt t="40948" x="4814888" y="3167063"/>
          <p14:tracePt t="40954" x="4852988" y="3157538"/>
          <p14:tracePt t="40962" x="4891088" y="3148013"/>
          <p14:tracePt t="40971" x="4967288" y="3148013"/>
          <p14:tracePt t="40981" x="5033963" y="3148013"/>
          <p14:tracePt t="40986" x="5072063" y="3148013"/>
          <p14:tracePt t="40992" x="5100638" y="3148013"/>
          <p14:tracePt t="41001" x="5138738" y="3148013"/>
          <p14:tracePt t="41016" x="5148263" y="3148013"/>
          <p14:tracePt t="41070" x="5157788" y="3148013"/>
          <p14:tracePt t="41086" x="5205413" y="3148013"/>
          <p14:tracePt t="41094" x="5291138" y="3176588"/>
          <p14:tracePt t="41102" x="5375275" y="3186113"/>
          <p14:tracePt t="41110" x="5451475" y="3205163"/>
          <p14:tracePt t="41116" x="5527675" y="3214688"/>
          <p14:tracePt t="41124" x="5594350" y="3224213"/>
          <p14:tracePt t="41133" x="5651500" y="3243263"/>
          <p14:tracePt t="41141" x="5699125" y="3252788"/>
          <p14:tracePt t="41150" x="5727700" y="3262313"/>
          <p14:tracePt t="41156" x="5765800" y="3271838"/>
          <p14:tracePt t="41165" x="5784850" y="3281363"/>
          <p14:tracePt t="41170" x="5803900" y="3290888"/>
          <p14:tracePt t="41179" x="5813425" y="3300413"/>
          <p14:tracePt t="41211" x="5822950" y="3300413"/>
          <p14:tracePt t="41272" x="5832475" y="3300413"/>
          <p14:tracePt t="41281" x="5842000" y="3290888"/>
          <p14:tracePt t="41288" x="5851525" y="3281363"/>
          <p14:tracePt t="41297" x="5861050" y="3271838"/>
          <p14:tracePt t="41304" x="5870575" y="3271838"/>
          <p14:tracePt t="41310" x="5870575" y="3262313"/>
          <p14:tracePt t="41318" x="5880100" y="3252788"/>
          <p14:tracePt t="41327" x="5889625" y="3252788"/>
          <p14:tracePt t="41334" x="5889625" y="3243263"/>
          <p14:tracePt t="41351" x="5899150" y="3233738"/>
          <p14:tracePt t="41366" x="5908675" y="3224213"/>
          <p14:tracePt t="41372" x="5918200" y="3224213"/>
          <p14:tracePt t="41382" x="5918200" y="3214688"/>
          <p14:tracePt t="41388" x="5927725" y="3214688"/>
          <p14:tracePt t="41399" x="5937250" y="3214688"/>
          <p14:tracePt t="41404" x="5946775" y="3205163"/>
          <p14:tracePt t="41412" x="5956300" y="3195638"/>
          <p14:tracePt t="41420" x="5965825" y="3195638"/>
          <p14:tracePt t="41426" x="5975350" y="3195638"/>
          <p14:tracePt t="41442" x="5984875" y="3186113"/>
          <p14:tracePt t="41450" x="5994400" y="3186113"/>
          <p14:tracePt t="41458" x="6003925" y="3176588"/>
          <p14:tracePt t="41466" x="6013450" y="3176588"/>
          <p14:tracePt t="41474" x="6022975" y="3176588"/>
          <p14:tracePt t="41482" x="6032500" y="3167063"/>
          <p14:tracePt t="41496" x="6042025" y="3167063"/>
          <p14:tracePt t="41515" x="6051550" y="3167063"/>
          <p14:tracePt t="41545" x="6070600" y="3157538"/>
          <p14:tracePt t="41550" x="6080125" y="3157538"/>
          <p14:tracePt t="41558" x="6089650" y="3157538"/>
          <p14:tracePt t="41566" x="6099175" y="3157538"/>
          <p14:tracePt t="41584" x="6108700" y="3157538"/>
          <p14:tracePt t="41590" x="6118225" y="3157538"/>
          <p14:tracePt t="41599" x="6127750" y="3157538"/>
          <p14:tracePt t="41606" x="6137275" y="3157538"/>
          <p14:tracePt t="41616" x="6146800" y="3148013"/>
          <p14:tracePt t="41622" x="6156325" y="3148013"/>
          <p14:tracePt t="41629" x="6165850" y="3148013"/>
          <p14:tracePt t="41636" x="6184900" y="3148013"/>
          <p14:tracePt t="41644" x="6203950" y="3148013"/>
          <p14:tracePt t="41652" x="6232525" y="3148013"/>
          <p14:tracePt t="41662" x="6251575" y="3138488"/>
          <p14:tracePt t="41670" x="6270625" y="3138488"/>
          <p14:tracePt t="41678" x="6289675" y="3138488"/>
          <p14:tracePt t="41686" x="6308725" y="3138488"/>
          <p14:tracePt t="41690" x="6318250" y="3138488"/>
          <p14:tracePt t="41699" x="6327775" y="3138488"/>
          <p14:tracePt t="41706" x="6337300" y="3138488"/>
          <p14:tracePt t="41716" x="6346825" y="3138488"/>
          <p14:tracePt t="41722" x="6356350" y="3138488"/>
          <p14:tracePt t="41731" x="6365875" y="3138488"/>
          <p14:tracePt t="41738" x="6384925" y="3138488"/>
          <p14:tracePt t="41744" x="6403975" y="3148013"/>
          <p14:tracePt t="41752" x="6432550" y="3148013"/>
          <p14:tracePt t="41760" x="6470650" y="3157538"/>
          <p14:tracePt t="41768" x="6499225" y="3176588"/>
          <p14:tracePt t="41776" x="6527800" y="3176588"/>
          <p14:tracePt t="41784" x="6556375" y="3176588"/>
          <p14:tracePt t="41792" x="6594475" y="3186113"/>
          <p14:tracePt t="41800" x="6623050" y="3186113"/>
          <p14:tracePt t="41806" x="6651625" y="3195638"/>
          <p14:tracePt t="41816" x="6670675" y="3195638"/>
          <p14:tracePt t="41822" x="6689725" y="3205163"/>
          <p14:tracePt t="41832" x="6708775" y="3205163"/>
          <p14:tracePt t="41838" x="6718300" y="3205163"/>
          <p14:tracePt t="41848" x="6727825" y="3205163"/>
          <p14:tracePt t="41854" x="6737350" y="3205163"/>
          <p14:tracePt t="41879" x="6746875" y="3205163"/>
          <p14:tracePt t="41884" x="6756400" y="3205163"/>
          <p14:tracePt t="41900" x="6765925" y="3205163"/>
          <p14:tracePt t="41908" x="6775450" y="3205163"/>
          <p14:tracePt t="42420" x="6746875" y="3205163"/>
          <p14:tracePt t="42428" x="6718300" y="3205163"/>
          <p14:tracePt t="42436" x="6689725" y="3205163"/>
          <p14:tracePt t="42444" x="6642100" y="3195638"/>
          <p14:tracePt t="42450" x="6565900" y="3176588"/>
          <p14:tracePt t="42458" x="6461125" y="3167063"/>
          <p14:tracePt t="42466" x="6346825" y="3148013"/>
          <p14:tracePt t="42474" x="6223000" y="3100388"/>
          <p14:tracePt t="42482" x="6108700" y="3090863"/>
          <p14:tracePt t="42490" x="5994400" y="3071813"/>
          <p14:tracePt t="42499" x="5842000" y="3071813"/>
          <p14:tracePt t="42506" x="5670550" y="3062288"/>
          <p14:tracePt t="42513" x="5537200" y="3043238"/>
          <p14:tracePt t="42520" x="5422900" y="3033713"/>
          <p14:tracePt t="42530" x="5272088" y="3033713"/>
          <p14:tracePt t="42536" x="5129213" y="3033713"/>
          <p14:tracePt t="42547" x="4995863" y="3062288"/>
          <p14:tracePt t="42552" x="4900613" y="3081338"/>
          <p14:tracePt t="42561" x="4833938" y="3090863"/>
          <p14:tracePt t="42568" x="4805363" y="3109913"/>
          <p14:tracePt t="42576" x="4776788" y="3138488"/>
          <p14:tracePt t="42582" x="4738688" y="3148013"/>
          <p14:tracePt t="42590" x="4710113" y="3167063"/>
          <p14:tracePt t="42599" x="4681538" y="3176588"/>
          <p14:tracePt t="42606" x="4652963" y="3205163"/>
          <p14:tracePt t="42616" x="4633913" y="3233738"/>
          <p14:tracePt t="42622" x="4605338" y="3252788"/>
          <p14:tracePt t="42632" x="4576763" y="3262313"/>
          <p14:tracePt t="42638" x="4538663" y="3271838"/>
          <p14:tracePt t="42645" x="4510088" y="3281363"/>
          <p14:tracePt t="42652" x="4481513" y="3290888"/>
          <p14:tracePt t="42660" x="4433888" y="3319463"/>
          <p14:tracePt t="42668" x="4386263" y="3328988"/>
          <p14:tracePt t="42676" x="4357688" y="3338513"/>
          <p14:tracePt t="42684" x="4329113" y="3348038"/>
          <p14:tracePt t="42692" x="4281488" y="3357563"/>
          <p14:tracePt t="42700" x="4233863" y="3367088"/>
          <p14:tracePt t="42706" x="4157663" y="3386138"/>
          <p14:tracePt t="42716" x="4062413" y="3386138"/>
          <p14:tracePt t="42722" x="3948113" y="3386138"/>
          <p14:tracePt t="42732" x="3833813" y="3386138"/>
          <p14:tracePt t="42738" x="3721100" y="3376613"/>
          <p14:tracePt t="42747" x="3597275" y="3367088"/>
          <p14:tracePt t="42754" x="3502025" y="3348038"/>
          <p14:tracePt t="42764" x="3406775" y="3338513"/>
          <p14:tracePt t="42768" x="3321050" y="3319463"/>
          <p14:tracePt t="42776" x="3263900" y="3309938"/>
          <p14:tracePt t="42784" x="3216275" y="3300413"/>
          <p14:tracePt t="42792" x="3187700" y="3290888"/>
          <p14:tracePt t="42800" x="3168650" y="3281363"/>
          <p14:tracePt t="42808" x="3159125" y="3281363"/>
          <p14:tracePt t="42816" x="3149600" y="3281363"/>
          <p14:tracePt t="42824" x="3140075" y="3281363"/>
          <p14:tracePt t="42838" x="3130550" y="3281363"/>
          <p14:tracePt t="42916" x="3121025" y="3281363"/>
          <p14:tracePt t="42924" x="3111500" y="3281363"/>
          <p14:tracePt t="42932" x="3101975" y="3281363"/>
          <p14:tracePt t="42940" x="3092450" y="3281363"/>
          <p14:tracePt t="42948" x="3082925" y="3281363"/>
          <p14:tracePt t="42956" x="3073400" y="3281363"/>
          <p14:tracePt t="42979" x="3054350" y="3290888"/>
          <p14:tracePt t="42986" x="3044825" y="3300413"/>
          <p14:tracePt t="42995" x="3035300" y="3309938"/>
          <p14:tracePt t="43002" x="3025775" y="3319463"/>
          <p14:tracePt t="43010" x="3016250" y="3328988"/>
          <p14:tracePt t="43018" x="3016250" y="3338513"/>
          <p14:tracePt t="43024" x="3006725" y="3338513"/>
          <p14:tracePt t="43032" x="2997200" y="3348038"/>
          <p14:tracePt t="43040" x="2987675" y="3357563"/>
          <p14:tracePt t="43048" x="2978150" y="3367088"/>
          <p14:tracePt t="43056" x="2968625" y="3376613"/>
          <p14:tracePt t="43064" x="2959100" y="3386138"/>
          <p14:tracePt t="43094" x="2949575" y="3395663"/>
          <p14:tracePt t="43110" x="2940050" y="3405188"/>
          <p14:tracePt t="43118" x="2930525" y="3405188"/>
          <p14:tracePt t="43126" x="2921000" y="3414713"/>
          <p14:tracePt t="43134" x="2911475" y="3424238"/>
          <p14:tracePt t="43150" x="2911475" y="3433763"/>
          <p14:tracePt t="43156" x="2901950" y="3433763"/>
          <p14:tracePt t="43165" x="2892425" y="3433763"/>
          <p14:tracePt t="43288" x="2892425" y="3443288"/>
          <p14:tracePt t="45035" x="2921000" y="3443288"/>
          <p14:tracePt t="45042" x="2987675" y="3443288"/>
          <p14:tracePt t="45050" x="3130550" y="3471863"/>
          <p14:tracePt t="45058" x="3282950" y="3519488"/>
          <p14:tracePt t="45067" x="3463925" y="3576638"/>
          <p14:tracePt t="45072" x="3683000" y="3652838"/>
          <p14:tracePt t="45081" x="3871913" y="3700463"/>
          <p14:tracePt t="45088" x="4052888" y="3729038"/>
          <p14:tracePt t="45098" x="4243388" y="3748088"/>
          <p14:tracePt t="45104" x="4405313" y="3748088"/>
          <p14:tracePt t="45114" x="4643438" y="3748088"/>
          <p14:tracePt t="45121" x="4919663" y="3767138"/>
          <p14:tracePt t="45129" x="5224463" y="3824288"/>
          <p14:tracePt t="45134" x="5489575" y="3881438"/>
          <p14:tracePt t="45142" x="5737225" y="3976688"/>
          <p14:tracePt t="45150" x="5870575" y="4022725"/>
          <p14:tracePt t="45158" x="6013450" y="4070350"/>
          <p14:tracePt t="45166" x="6089650" y="4089400"/>
          <p14:tracePt t="45175" x="6175375" y="4117975"/>
          <p14:tracePt t="45183" x="6280150" y="4146550"/>
          <p14:tracePt t="45190" x="6394450" y="4175125"/>
          <p14:tracePt t="45197" x="6508750" y="4194175"/>
          <p14:tracePt t="45204" x="6642100" y="4213225"/>
          <p14:tracePt t="45214" x="6765925" y="4251325"/>
          <p14:tracePt t="45220" x="6897688" y="4279900"/>
          <p14:tracePt t="45231" x="7021513" y="4298950"/>
          <p14:tracePt t="45236" x="7135813" y="4318000"/>
          <p14:tracePt t="45244" x="7269163" y="4327525"/>
          <p14:tracePt t="45252" x="7402513" y="4327525"/>
          <p14:tracePt t="45258" x="7535863" y="4327525"/>
          <p14:tracePt t="45266" x="7688263" y="4327525"/>
          <p14:tracePt t="45274" x="7783513" y="4308475"/>
          <p14:tracePt t="45282" x="7869238" y="4270375"/>
          <p14:tracePt t="45290" x="7926388" y="4232275"/>
          <p14:tracePt t="45299" x="7954963" y="4194175"/>
          <p14:tracePt t="45306" x="7974013" y="4146550"/>
          <p14:tracePt t="45315" x="8002588" y="4070350"/>
          <p14:tracePt t="45322" x="8050213" y="3948113"/>
          <p14:tracePt t="45328" x="8078788" y="3833813"/>
          <p14:tracePt t="45336" x="8097838" y="3709988"/>
          <p14:tracePt t="45346" x="8097838" y="3595688"/>
          <p14:tracePt t="45353" x="8088313" y="3481388"/>
          <p14:tracePt t="45361" x="8040688" y="3357563"/>
          <p14:tracePt t="45368" x="8002588" y="3262313"/>
          <p14:tracePt t="45377" x="7926388" y="3176588"/>
          <p14:tracePt t="45384" x="7840663" y="3100388"/>
          <p14:tracePt t="45390" x="7735888" y="3024188"/>
          <p14:tracePt t="45399" x="7612063" y="2928938"/>
          <p14:tracePt t="45406" x="7469188" y="2835275"/>
          <p14:tracePt t="45415" x="7288213" y="2740025"/>
          <p14:tracePt t="45422" x="7069138" y="2625725"/>
          <p14:tracePt t="45431" x="6832600" y="2559050"/>
          <p14:tracePt t="45438" x="6556375" y="2454275"/>
          <p14:tracePt t="45448" x="6137275" y="2387600"/>
          <p14:tracePt t="45452" x="5680075" y="2292350"/>
          <p14:tracePt t="45463" x="5253038" y="2292350"/>
          <p14:tracePt t="45468" x="4786313" y="2263775"/>
          <p14:tracePt t="45477" x="4186238" y="2187575"/>
          <p14:tracePt t="45485" x="3663950" y="2111375"/>
          <p14:tracePt t="45492" x="3168650" y="2016125"/>
          <p14:tracePt t="45500" x="2759075" y="1968500"/>
          <p14:tracePt t="45508" x="2559050" y="1968500"/>
          <p14:tracePt t="45515" x="2349500" y="1978025"/>
          <p14:tracePt t="45522" x="2208213" y="1997075"/>
          <p14:tracePt t="45532" x="2074863" y="2006600"/>
          <p14:tracePt t="45539" x="1941513" y="2054225"/>
          <p14:tracePt t="45548" x="1817688" y="2101850"/>
          <p14:tracePt t="45554" x="1703388" y="2139950"/>
          <p14:tracePt t="45564" x="1579563" y="2206625"/>
          <p14:tracePt t="45570" x="1455738" y="2263775"/>
          <p14:tracePt t="45576" x="1350963" y="2320925"/>
          <p14:tracePt t="45584" x="1265238" y="2378075"/>
          <p14:tracePt t="45592" x="1198563" y="2435225"/>
          <p14:tracePt t="45600" x="1150938" y="2473325"/>
          <p14:tracePt t="45608" x="1112838" y="2520950"/>
          <p14:tracePt t="45616" x="1074738" y="2568575"/>
          <p14:tracePt t="45624" x="1036638" y="2606675"/>
          <p14:tracePt t="45632" x="1008063" y="2635250"/>
          <p14:tracePt t="45638" x="979488" y="2673350"/>
          <p14:tracePt t="45648" x="941388" y="2701925"/>
          <p14:tracePt t="45654" x="912813" y="2740025"/>
          <p14:tracePt t="45664" x="874713" y="2768600"/>
          <p14:tracePt t="45670" x="846138" y="2806700"/>
          <p14:tracePt t="45680" x="808038" y="2835275"/>
          <p14:tracePt t="45686" x="779463" y="2871788"/>
          <p14:tracePt t="45695" x="762000" y="2890838"/>
          <p14:tracePt t="45701" x="733425" y="2919413"/>
          <p14:tracePt t="45709" x="723900" y="2938463"/>
          <p14:tracePt t="45717" x="714375" y="2976563"/>
          <p14:tracePt t="45724" x="704850" y="3005138"/>
          <p14:tracePt t="45732" x="695325" y="3024188"/>
          <p14:tracePt t="45740" x="695325" y="3052763"/>
          <p14:tracePt t="45748" x="695325" y="3062288"/>
          <p14:tracePt t="45756" x="695325" y="3071813"/>
          <p14:tracePt t="45764" x="695325" y="3081338"/>
          <p14:tracePt t="45772" x="695325" y="3100388"/>
          <p14:tracePt t="45780" x="695325" y="3128963"/>
          <p14:tracePt t="45786" x="695325" y="3157538"/>
          <p14:tracePt t="45794" x="685800" y="3205163"/>
          <p14:tracePt t="45802" x="676275" y="3243263"/>
          <p14:tracePt t="45811" x="666750" y="3290888"/>
          <p14:tracePt t="45818" x="666750" y="3328988"/>
          <p14:tracePt t="45826" x="666750" y="3357563"/>
          <p14:tracePt t="45834" x="666750" y="3405188"/>
          <p14:tracePt t="45841" x="666750" y="3433763"/>
          <p14:tracePt t="45848" x="666750" y="3462338"/>
          <p14:tracePt t="45857" x="666750" y="3500438"/>
          <p14:tracePt t="45866" x="666750" y="3538538"/>
          <p14:tracePt t="45872" x="666750" y="3586163"/>
          <p14:tracePt t="45882" x="666750" y="3624263"/>
          <p14:tracePt t="45888" x="666750" y="3671888"/>
          <p14:tracePt t="45894" x="666750" y="3700463"/>
          <p14:tracePt t="45902" x="676275" y="3729038"/>
          <p14:tracePt t="45911" x="685800" y="3757613"/>
          <p14:tracePt t="45918" x="695325" y="3776663"/>
          <p14:tracePt t="45929" x="704850" y="3805238"/>
          <p14:tracePt t="45934" x="714375" y="3824288"/>
          <p14:tracePt t="45942" x="723900" y="3824288"/>
          <p14:tracePt t="45950" x="733425" y="3843338"/>
          <p14:tracePt t="45956" x="742950" y="3852863"/>
          <p14:tracePt t="45964" x="742950" y="3862388"/>
          <p14:tracePt t="45979" x="752475" y="3871913"/>
          <p14:tracePt t="45982" x="762000" y="3881438"/>
          <p14:tracePt t="45988" x="769938" y="3890963"/>
          <p14:tracePt t="46004" x="779463" y="3900488"/>
          <p14:tracePt t="46014" x="788988" y="3900488"/>
          <p14:tracePt t="46018" x="798513" y="3910013"/>
          <p14:tracePt t="46028" x="798513" y="3919538"/>
          <p14:tracePt t="46034" x="808038" y="3929063"/>
          <p14:tracePt t="46043" x="817563" y="3929063"/>
          <p14:tracePt t="46051" x="836613" y="3929063"/>
          <p14:tracePt t="46059" x="846138" y="3938588"/>
          <p14:tracePt t="46066" x="865188" y="3938588"/>
          <p14:tracePt t="46074" x="874713" y="3938588"/>
          <p14:tracePt t="46088" x="884238" y="3938588"/>
          <p14:tracePt t="46098" x="893763" y="3938588"/>
          <p14:tracePt t="46104" x="903288" y="3938588"/>
          <p14:tracePt t="46114" x="912813" y="3938588"/>
          <p14:tracePt t="46120" x="922338" y="3938588"/>
          <p14:tracePt t="46516" x="950913" y="3938588"/>
          <p14:tracePt t="46524" x="1008063" y="3938588"/>
          <p14:tracePt t="46532" x="1084263" y="3938588"/>
          <p14:tracePt t="46538" x="1160463" y="3919538"/>
          <p14:tracePt t="46547" x="1236663" y="3910013"/>
          <p14:tracePt t="46554" x="1322388" y="3900488"/>
          <p14:tracePt t="46564" x="1379538" y="3881438"/>
          <p14:tracePt t="46570" x="1465263" y="3871913"/>
          <p14:tracePt t="46578" x="1522413" y="3852863"/>
          <p14:tracePt t="46586" x="1608138" y="3843338"/>
          <p14:tracePt t="46594" x="1646238" y="3833813"/>
          <p14:tracePt t="46600" x="1684338" y="3824288"/>
          <p14:tracePt t="46608" x="1703388" y="3814763"/>
          <p14:tracePt t="46616" x="1712913" y="3814763"/>
          <p14:tracePt t="47579" x="1722438" y="3824288"/>
          <p14:tracePt t="47586" x="1731963" y="3824288"/>
          <p14:tracePt t="47595" x="1751013" y="3833813"/>
          <p14:tracePt t="47602" x="1770063" y="3843338"/>
          <p14:tracePt t="47610" x="1798638" y="3852863"/>
          <p14:tracePt t="47618" x="1836738" y="3871913"/>
          <p14:tracePt t="47628" x="1865313" y="3881438"/>
          <p14:tracePt t="47634" x="1893888" y="3890963"/>
          <p14:tracePt t="47640" x="1931988" y="3900488"/>
          <p14:tracePt t="47648" x="1960563" y="3910013"/>
          <p14:tracePt t="47656" x="1989138" y="3919538"/>
          <p14:tracePt t="47664" x="2017713" y="3929063"/>
          <p14:tracePt t="47672" x="2065338" y="3938588"/>
          <p14:tracePt t="47680" x="2112963" y="3948113"/>
          <p14:tracePt t="47688" x="2189163" y="3967163"/>
          <p14:tracePt t="47696" x="2265363" y="3976688"/>
          <p14:tracePt t="47702" x="2368550" y="3995738"/>
          <p14:tracePt t="47710" x="2444750" y="4003675"/>
          <p14:tracePt t="47718" x="2511425" y="4013200"/>
          <p14:tracePt t="47728" x="2549525" y="4013200"/>
          <p14:tracePt t="47734" x="2597150" y="4013200"/>
          <p14:tracePt t="47743" x="2625725" y="4032250"/>
          <p14:tracePt t="47748" x="2644775" y="4032250"/>
          <p14:tracePt t="47756" x="2654300" y="4032250"/>
          <p14:tracePt t="47967" x="2654300" y="4022725"/>
          <p14:tracePt t="47982" x="2663825" y="4013200"/>
          <p14:tracePt t="47990" x="2663825" y="4003675"/>
          <p14:tracePt t="47998" x="2673350" y="3986213"/>
          <p14:tracePt t="48006" x="2682875" y="3976688"/>
          <p14:tracePt t="48013" x="2692400" y="3957638"/>
          <p14:tracePt t="48020" x="2711450" y="3948113"/>
          <p14:tracePt t="48030" x="2720975" y="3948113"/>
          <p14:tracePt t="48036" x="2730500" y="3938588"/>
          <p14:tracePt t="48046" x="2740025" y="3929063"/>
          <p14:tracePt t="48052" x="2740025" y="3919538"/>
          <p14:tracePt t="48060" x="2749550" y="3919538"/>
          <p14:tracePt t="48068" x="2749550" y="3910013"/>
          <p14:tracePt t="48074" x="2759075" y="3900488"/>
          <p14:tracePt t="48082" x="2759075" y="3890963"/>
          <p14:tracePt t="48098" x="2759075" y="3881438"/>
          <p14:tracePt t="48106" x="2759075" y="3871913"/>
          <p14:tracePt t="48131" x="2759075" y="3862388"/>
          <p14:tracePt t="48144" x="2759075" y="3852863"/>
          <p14:tracePt t="48152" x="2759075" y="3843338"/>
          <p14:tracePt t="48160" x="2749550" y="3843338"/>
          <p14:tracePt t="48168" x="2740025" y="3843338"/>
          <p14:tracePt t="48178" x="2720975" y="3833813"/>
          <p14:tracePt t="48184" x="2692400" y="3814763"/>
          <p14:tracePt t="48193" x="2663825" y="3805238"/>
          <p14:tracePt t="48200" x="2625725" y="3795713"/>
          <p14:tracePt t="48206" x="2597150" y="3795713"/>
          <p14:tracePt t="48214" x="2568575" y="3786188"/>
          <p14:tracePt t="48223" x="2540000" y="3786188"/>
          <p14:tracePt t="48230" x="2520950" y="3786188"/>
          <p14:tracePt t="48238" x="2501900" y="3786188"/>
          <p14:tracePt t="48247" x="2492375" y="3795713"/>
          <p14:tracePt t="48254" x="2482850" y="3805238"/>
          <p14:tracePt t="48260" x="2473325" y="3805238"/>
          <p14:tracePt t="48268" x="2463800" y="3805238"/>
          <p14:tracePt t="48277" x="2454275" y="3814763"/>
          <p14:tracePt t="48293" x="2444750" y="3814763"/>
          <p14:tracePt t="48362" x="2444750" y="3824288"/>
          <p14:tracePt t="48503" x="2454275" y="3833813"/>
          <p14:tracePt t="48510" x="2482850" y="3843338"/>
          <p14:tracePt t="48518" x="2530475" y="3852863"/>
          <p14:tracePt t="48524" x="2587625" y="3871913"/>
          <p14:tracePt t="48532" x="2635250" y="3881438"/>
          <p14:tracePt t="48540" x="2673350" y="3890963"/>
          <p14:tracePt t="48548" x="2720975" y="3890963"/>
          <p14:tracePt t="48556" x="2749550" y="3900488"/>
          <p14:tracePt t="48564" x="2778125" y="3900488"/>
          <p14:tracePt t="48572" x="2816225" y="3900488"/>
          <p14:tracePt t="48579" x="2844800" y="3900488"/>
          <p14:tracePt t="48586" x="2863850" y="3900488"/>
          <p14:tracePt t="48595" x="2873375" y="3900488"/>
          <p14:tracePt t="48602" x="2882900" y="3890963"/>
          <p14:tracePt t="48618" x="2892425" y="3890963"/>
          <p14:tracePt t="48820" x="2921000" y="3881438"/>
          <p14:tracePt t="48830" x="2959100" y="3871913"/>
          <p14:tracePt t="48836" x="2987675" y="3871913"/>
          <p14:tracePt t="48843" x="3016250" y="3862388"/>
          <p14:tracePt t="48850" x="3044825" y="3852863"/>
          <p14:tracePt t="48858" x="3082925" y="3852863"/>
          <p14:tracePt t="48866" x="3121025" y="3843338"/>
          <p14:tracePt t="48874" x="3168650" y="3843338"/>
          <p14:tracePt t="48882" x="3206750" y="3843338"/>
          <p14:tracePt t="48890" x="3254375" y="3843338"/>
          <p14:tracePt t="48898" x="3311525" y="3843338"/>
          <p14:tracePt t="48904" x="3349625" y="3843338"/>
          <p14:tracePt t="48914" x="3406775" y="3843338"/>
          <p14:tracePt t="48920" x="3454400" y="3843338"/>
          <p14:tracePt t="48929" x="3492500" y="3843338"/>
          <p14:tracePt t="48936" x="3540125" y="3843338"/>
          <p14:tracePt t="48946" x="3568700" y="3843338"/>
          <p14:tracePt t="48962" x="3625850" y="3862388"/>
          <p14:tracePt t="48966" x="3644900" y="3871913"/>
          <p14:tracePt t="48974" x="3654425" y="3871913"/>
          <p14:tracePt t="48982" x="3663950" y="3881438"/>
          <p14:tracePt t="48990" x="3673475" y="3881438"/>
          <p14:tracePt t="49090" x="3702050" y="3881438"/>
          <p14:tracePt t="49098" x="3711575" y="3871913"/>
          <p14:tracePt t="49106" x="3730625" y="3871913"/>
          <p14:tracePt t="49114" x="3749675" y="3862388"/>
          <p14:tracePt t="49122" x="3778250" y="3862388"/>
          <p14:tracePt t="49130" x="3806825" y="3862388"/>
          <p14:tracePt t="49138" x="3833813" y="3862388"/>
          <p14:tracePt t="49146" x="3862388" y="3862388"/>
          <p14:tracePt t="49154" x="3900488" y="3862388"/>
          <p14:tracePt t="49162" x="3929063" y="3852863"/>
          <p14:tracePt t="49168" x="3957638" y="3852863"/>
          <p14:tracePt t="49176" x="3976688" y="3852863"/>
          <p14:tracePt t="49184" x="3995738" y="3852863"/>
          <p14:tracePt t="49193" x="4024313" y="3852863"/>
          <p14:tracePt t="49200" x="4033838" y="3843338"/>
          <p14:tracePt t="49209" x="4052888" y="3843338"/>
          <p14:tracePt t="49216" x="4071938" y="3833813"/>
          <p14:tracePt t="49222" x="4081463" y="3833813"/>
          <p14:tracePt t="49230" x="4100513" y="3833813"/>
          <p14:tracePt t="49238" x="4129088" y="3824288"/>
          <p14:tracePt t="49247" x="4157663" y="3814763"/>
          <p14:tracePt t="49254" x="4186238" y="3814763"/>
          <p14:tracePt t="49263" x="4224338" y="3805238"/>
          <p14:tracePt t="49270" x="4252913" y="3795713"/>
          <p14:tracePt t="49280" x="4281488" y="3786188"/>
          <p14:tracePt t="49284" x="4319588" y="3776663"/>
          <p14:tracePt t="49294" x="4338638" y="3767138"/>
          <p14:tracePt t="49308" x="4348163" y="3767138"/>
          <p14:tracePt t="49316" x="4357688" y="3767138"/>
          <p14:tracePt t="49464" x="4357688" y="3757613"/>
          <p14:tracePt t="49502" x="4348163" y="3757613"/>
          <p14:tracePt t="49518" x="4338638" y="3767138"/>
          <p14:tracePt t="49534" x="4329113" y="3767138"/>
          <p14:tracePt t="49543" x="4319588" y="3776663"/>
          <p14:tracePt t="49549" x="4300538" y="3776663"/>
          <p14:tracePt t="49556" x="4281488" y="3786188"/>
          <p14:tracePt t="49564" x="4271963" y="3795713"/>
          <p14:tracePt t="49572" x="4243388" y="3805238"/>
          <p14:tracePt t="49580" x="4214813" y="3814763"/>
          <p14:tracePt t="49588" x="4186238" y="3824288"/>
          <p14:tracePt t="49597" x="4157663" y="3833813"/>
          <p14:tracePt t="49604" x="4119563" y="3843338"/>
          <p14:tracePt t="49612" x="4081463" y="3862388"/>
          <p14:tracePt t="49618" x="4033838" y="3871913"/>
          <p14:tracePt t="49626" x="3986213" y="3881438"/>
          <p14:tracePt t="49634" x="3957638" y="3900488"/>
          <p14:tracePt t="49643" x="3929063" y="3910013"/>
          <p14:tracePt t="49650" x="3890963" y="3919538"/>
          <p14:tracePt t="49659" x="3871913" y="3929063"/>
          <p14:tracePt t="49666" x="3843338" y="3948113"/>
          <p14:tracePt t="49672" x="3824288" y="3957638"/>
          <p14:tracePt t="49680" x="3814763" y="3957638"/>
          <p14:tracePt t="49688" x="3806825" y="3967163"/>
          <p14:tracePt t="49697" x="3797300" y="3967163"/>
          <p14:tracePt t="49828" x="3806825" y="3967163"/>
          <p14:tracePt t="49836" x="3814763" y="3957638"/>
          <p14:tracePt t="49846" x="3824288" y="3948113"/>
          <p14:tracePt t="49852" x="3833813" y="3938588"/>
          <p14:tracePt t="49859" x="3852863" y="3929063"/>
          <p14:tracePt t="49866" x="3852863" y="3919538"/>
          <p14:tracePt t="49874" x="3871913" y="3910013"/>
          <p14:tracePt t="49882" x="3881438" y="3900488"/>
          <p14:tracePt t="49890" x="3890963" y="3900488"/>
          <p14:tracePt t="49899" x="3900488" y="3890963"/>
          <p14:tracePt t="49906" x="3919538" y="3871913"/>
          <p14:tracePt t="49915" x="3929063" y="3862388"/>
          <p14:tracePt t="49922" x="3948113" y="3852863"/>
          <p14:tracePt t="49930" x="3957638" y="3833813"/>
          <p14:tracePt t="49936" x="3957638" y="3824288"/>
          <p14:tracePt t="49946" x="3957638" y="3814763"/>
          <p14:tracePt t="49952" x="3967163" y="3814763"/>
          <p14:tracePt t="50022" x="3967163" y="3805238"/>
          <p14:tracePt t="50030" x="3948113" y="3805238"/>
          <p14:tracePt t="50039" x="3910013" y="3805238"/>
          <p14:tracePt t="50047" x="3881438" y="3805238"/>
          <p14:tracePt t="50052" x="3852863" y="3805238"/>
          <p14:tracePt t="50061" x="3824288" y="3805238"/>
          <p14:tracePt t="50068" x="3787775" y="3805238"/>
          <p14:tracePt t="50078" x="3787775" y="3814763"/>
          <p14:tracePt t="50084" x="3778250" y="3824288"/>
          <p14:tracePt t="50093" x="3768725" y="3833813"/>
          <p14:tracePt t="50100" x="3759200" y="3843338"/>
          <p14:tracePt t="50109" x="3749675" y="3852863"/>
          <p14:tracePt t="50114" x="3740150" y="3862388"/>
          <p14:tracePt t="50122" x="3730625" y="3862388"/>
          <p14:tracePt t="50130" x="3730625" y="3871913"/>
          <p14:tracePt t="50138" x="3721100" y="3881438"/>
          <p14:tracePt t="50147" x="3721100" y="3890963"/>
          <p14:tracePt t="50154" x="3721100" y="3900488"/>
          <p14:tracePt t="50163" x="3721100" y="3910013"/>
          <p14:tracePt t="50170" x="3721100" y="3919538"/>
          <p14:tracePt t="50184" x="3721100" y="3929063"/>
          <p14:tracePt t="50201" x="3721100" y="3938588"/>
          <p14:tracePt t="50309" x="3721100" y="3929063"/>
          <p14:tracePt t="50325" x="3711575" y="3900488"/>
          <p14:tracePt t="50332" x="3692525" y="3862388"/>
          <p14:tracePt t="50340" x="3663950" y="3843338"/>
          <p14:tracePt t="50348" x="3616325" y="3805238"/>
          <p14:tracePt t="50356" x="3587750" y="3776663"/>
          <p14:tracePt t="50363" x="3559175" y="3757613"/>
          <p14:tracePt t="50370" x="3521075" y="3748088"/>
          <p14:tracePt t="50379" x="3492500" y="3738563"/>
          <p14:tracePt t="50386" x="3473450" y="3719513"/>
          <p14:tracePt t="50396" x="3454400" y="3719513"/>
          <p14:tracePt t="50402" x="3444875" y="3719513"/>
          <p14:tracePt t="50411" x="3435350" y="3719513"/>
          <p14:tracePt t="50433" x="3425825" y="3719513"/>
          <p14:tracePt t="50488" x="3416300" y="3738563"/>
          <p14:tracePt t="50496" x="3416300" y="3767138"/>
          <p14:tracePt t="50502" x="3416300" y="3786188"/>
          <p14:tracePt t="50510" x="3416300" y="3805238"/>
          <p14:tracePt t="50518" x="3425825" y="3814763"/>
          <p14:tracePt t="50526" x="3425825" y="3824288"/>
          <p14:tracePt t="50534" x="3444875" y="3843338"/>
          <p14:tracePt t="50544" x="3482975" y="3852863"/>
          <p14:tracePt t="50551" x="3502025" y="3871913"/>
          <p14:tracePt t="50559" x="3521075" y="3881438"/>
          <p14:tracePt t="50564" x="3549650" y="3910013"/>
          <p14:tracePt t="50572" x="3568700" y="3919538"/>
          <p14:tracePt t="50580" x="3578225" y="3919538"/>
          <p14:tracePt t="50588" x="3587750" y="3919538"/>
          <p14:tracePt t="50650" x="3559175" y="3919538"/>
          <p14:tracePt t="50659" x="3530600" y="3910013"/>
          <p14:tracePt t="50666" x="3482975" y="3890963"/>
          <p14:tracePt t="50674" x="3435350" y="3881438"/>
          <p14:tracePt t="50683" x="3378200" y="3862388"/>
          <p14:tracePt t="50688" x="3263900" y="3833813"/>
          <p14:tracePt t="50697" x="3140075" y="3805238"/>
          <p14:tracePt t="50704" x="3006725" y="3776663"/>
          <p14:tracePt t="50714" x="2835275" y="3748088"/>
          <p14:tracePt t="50720" x="2625725" y="3729038"/>
          <p14:tracePt t="50730" x="2406650" y="3681413"/>
          <p14:tracePt t="50736" x="2198688" y="3662363"/>
          <p14:tracePt t="50744" x="1989138" y="3662363"/>
          <p14:tracePt t="50750" x="1798638" y="3662363"/>
          <p14:tracePt t="50760" x="1665288" y="3671888"/>
          <p14:tracePt t="50766" x="1579563" y="3681413"/>
          <p14:tracePt t="50775" x="1550988" y="3681413"/>
          <p14:tracePt t="50783" x="1541463" y="3681413"/>
          <p14:tracePt t="50906" x="1541463" y="3690938"/>
          <p14:tracePt t="51014" x="1541463" y="3700463"/>
          <p14:tracePt t="51030" x="1493838" y="3729038"/>
          <p14:tracePt t="51038" x="1446213" y="3767138"/>
          <p14:tracePt t="51046" x="1398588" y="3786188"/>
          <p14:tracePt t="51054" x="1350963" y="3805238"/>
          <p14:tracePt t="51062" x="1293813" y="3814763"/>
          <p14:tracePt t="51068" x="1246188" y="3824288"/>
          <p14:tracePt t="51076" x="1208088" y="3833813"/>
          <p14:tracePt t="51084" x="1160463" y="3843338"/>
          <p14:tracePt t="51092" x="1131888" y="3852863"/>
          <p14:tracePt t="51100" x="1093788" y="3871913"/>
          <p14:tracePt t="51110" x="1074738" y="3881438"/>
          <p14:tracePt t="51340" x="1093788" y="3871913"/>
          <p14:tracePt t="51348" x="1112838" y="3862388"/>
          <p14:tracePt t="51356" x="1150938" y="3852863"/>
          <p14:tracePt t="51364" x="1169988" y="3843338"/>
          <p14:tracePt t="51372" x="1198563" y="3824288"/>
          <p14:tracePt t="51380" x="1246188" y="3814763"/>
          <p14:tracePt t="51388" x="1284288" y="3805238"/>
          <p14:tracePt t="51396" x="1370013" y="3795713"/>
          <p14:tracePt t="51402" x="1465263" y="3776663"/>
          <p14:tracePt t="51412" x="1560513" y="3767138"/>
          <p14:tracePt t="51418" x="1665288" y="3748088"/>
          <p14:tracePt t="51426" x="1779588" y="3748088"/>
          <p14:tracePt t="51434" x="1893888" y="3748088"/>
          <p14:tracePt t="51442" x="1989138" y="3757613"/>
          <p14:tracePt t="51450" x="2065338" y="3767138"/>
          <p14:tracePt t="51456" x="2151063" y="3767138"/>
          <p14:tracePt t="51465" x="2227263" y="3786188"/>
          <p14:tracePt t="51472" x="2265363" y="3786188"/>
          <p14:tracePt t="51481" x="2320925" y="3786188"/>
          <p14:tracePt t="51488" x="2368550" y="3795713"/>
          <p14:tracePt t="51497" x="2397125" y="3805238"/>
          <p14:tracePt t="51504" x="2416175" y="3805238"/>
          <p14:tracePt t="51513" x="2425700" y="3805238"/>
          <p14:tracePt t="51519" x="2435225" y="3805238"/>
          <p14:tracePt t="51690" x="2482850" y="3805238"/>
          <p14:tracePt t="51698" x="2549525" y="3786188"/>
          <p14:tracePt t="51706" x="2606675" y="3786188"/>
          <p14:tracePt t="51713" x="2654300" y="3776663"/>
          <p14:tracePt t="51720" x="2692400" y="3776663"/>
          <p14:tracePt t="51729" x="2749550" y="3776663"/>
          <p14:tracePt t="51736" x="2797175" y="3776663"/>
          <p14:tracePt t="51746" x="2835275" y="3776663"/>
          <p14:tracePt t="51752" x="2863850" y="3776663"/>
          <p14:tracePt t="51762" x="2901950" y="3776663"/>
          <p14:tracePt t="51774" x="2911475" y="3776663"/>
          <p14:tracePt t="52125" x="2911475" y="3786188"/>
          <p14:tracePt t="53025" x="2940050" y="3786188"/>
          <p14:tracePt t="53032" x="2968625" y="3786188"/>
          <p14:tracePt t="53040" x="3006725" y="3786188"/>
          <p14:tracePt t="53048" x="3044825" y="3786188"/>
          <p14:tracePt t="53054" x="3073400" y="3786188"/>
          <p14:tracePt t="53063" x="3121025" y="3786188"/>
          <p14:tracePt t="53070" x="3159125" y="3795713"/>
          <p14:tracePt t="53079" x="3197225" y="3805238"/>
          <p14:tracePt t="53086" x="3225800" y="3805238"/>
          <p14:tracePt t="53095" x="3254375" y="3805238"/>
          <p14:tracePt t="53102" x="3282950" y="3805238"/>
          <p14:tracePt t="53111" x="3292475" y="3805238"/>
          <p14:tracePt t="53118" x="3302000" y="3805238"/>
          <p14:tracePt t="53194" x="3273425" y="3805238"/>
          <p14:tracePt t="53202" x="3235325" y="3805238"/>
          <p14:tracePt t="53211" x="3187700" y="3795713"/>
          <p14:tracePt t="53218" x="3140075" y="3767138"/>
          <p14:tracePt t="53228" x="3054350" y="3748088"/>
          <p14:tracePt t="53234" x="2940050" y="3729038"/>
          <p14:tracePt t="53243" x="2825750" y="3700463"/>
          <p14:tracePt t="53250" x="2682875" y="3671888"/>
          <p14:tracePt t="53256" x="2530475" y="3624263"/>
          <p14:tracePt t="53264" x="2387600" y="3576638"/>
          <p14:tracePt t="53272" x="2255838" y="3529013"/>
          <p14:tracePt t="53280" x="2132013" y="3481388"/>
          <p14:tracePt t="53288" x="2036763" y="3452813"/>
          <p14:tracePt t="53296" x="1960563" y="3452813"/>
          <p14:tracePt t="53304" x="1912938" y="3452813"/>
          <p14:tracePt t="53312" x="1884363" y="3452813"/>
          <p14:tracePt t="53318" x="1855788" y="3462338"/>
          <p14:tracePt t="53328" x="1846263" y="3462338"/>
          <p14:tracePt t="53335" x="1817688" y="3471863"/>
          <p14:tracePt t="53343" x="1798638" y="3500438"/>
          <p14:tracePt t="53350" x="1760538" y="3519488"/>
          <p14:tracePt t="53359" x="1731963" y="3529013"/>
          <p14:tracePt t="53366" x="1703388" y="3557588"/>
          <p14:tracePt t="53372" x="1665288" y="3567113"/>
          <p14:tracePt t="53380" x="1636713" y="3595688"/>
          <p14:tracePt t="53388" x="1608138" y="3605213"/>
          <p14:tracePt t="53398" x="1570038" y="3624263"/>
          <p14:tracePt t="53405" x="1541463" y="3643313"/>
          <p14:tracePt t="53413" x="1522413" y="3662363"/>
          <p14:tracePt t="53420" x="1503363" y="3700463"/>
          <p14:tracePt t="53429" x="1493838" y="3719513"/>
          <p14:tracePt t="53434" x="1484313" y="3738563"/>
          <p14:tracePt t="53444" x="1474788" y="3757613"/>
          <p14:tracePt t="53450" x="1465263" y="3767138"/>
          <p14:tracePt t="53459" x="1465263" y="3776663"/>
          <p14:tracePt t="53466" x="1455738" y="3776663"/>
          <p14:tracePt t="53476" x="1446213" y="3786188"/>
          <p14:tracePt t="53482" x="1436688" y="3795713"/>
          <p14:tracePt t="53490" x="1436688" y="3805238"/>
          <p14:tracePt t="53496" x="1427163" y="3814763"/>
          <p14:tracePt t="53504" x="1427163" y="3824288"/>
          <p14:tracePt t="53529" x="1427163" y="3833813"/>
          <p14:tracePt t="53545" x="1427163" y="3843338"/>
          <p14:tracePt t="53552" x="1436688" y="3852863"/>
          <p14:tracePt t="53562" x="1446213" y="3862388"/>
          <p14:tracePt t="53566" x="1455738" y="3871913"/>
          <p14:tracePt t="53576" x="1465263" y="3890963"/>
          <p14:tracePt t="53582" x="1474788" y="3910013"/>
          <p14:tracePt t="53590" x="1493838" y="3929063"/>
          <p14:tracePt t="53598" x="1512888" y="3948113"/>
          <p14:tracePt t="53606" x="1541463" y="3967163"/>
          <p14:tracePt t="53614" x="1579563" y="3995738"/>
          <p14:tracePt t="53622" x="1627188" y="4022725"/>
          <p14:tracePt t="53629" x="1674813" y="4051300"/>
          <p14:tracePt t="53636" x="1712913" y="4060825"/>
          <p14:tracePt t="53645" x="1798638" y="4070350"/>
          <p14:tracePt t="53652" x="1874838" y="4089400"/>
          <p14:tracePt t="53661" x="1970088" y="4098925"/>
          <p14:tracePt t="53668" x="2065338" y="4098925"/>
          <p14:tracePt t="53678" x="2189163" y="4117975"/>
          <p14:tracePt t="53684" x="2320925" y="4117975"/>
          <p14:tracePt t="53690" x="2454275" y="4108450"/>
          <p14:tracePt t="53698" x="2549525" y="4098925"/>
          <p14:tracePt t="53706" x="2635250" y="4079875"/>
          <p14:tracePt t="53714" x="2692400" y="4060825"/>
          <p14:tracePt t="53722" x="2730500" y="4041775"/>
          <p14:tracePt t="53738" x="2740025" y="4032250"/>
          <p14:tracePt t="53747" x="2749550" y="4022725"/>
          <p14:tracePt t="53878" x="2730500" y="4022725"/>
          <p14:tracePt t="53886" x="2720975" y="4013200"/>
          <p14:tracePt t="53900" x="2711450" y="4013200"/>
          <p14:tracePt t="53908" x="2701925" y="4003675"/>
          <p14:tracePt t="53926" x="2692400" y="4003675"/>
          <p14:tracePt t="53962" x="2673350" y="4003675"/>
          <p14:tracePt t="53970" x="2635250" y="4003675"/>
          <p14:tracePt t="53978" x="2559050" y="4003675"/>
          <p14:tracePt t="53986" x="2482850" y="4003675"/>
          <p14:tracePt t="53995" x="2387600" y="4003675"/>
          <p14:tracePt t="54002" x="2311400" y="4003675"/>
          <p14:tracePt t="54011" x="2236788" y="4003675"/>
          <p14:tracePt t="54016" x="2189163" y="4003675"/>
          <p14:tracePt t="54025" x="2151063" y="4003675"/>
          <p14:tracePt t="54032" x="2112963" y="4013200"/>
          <p14:tracePt t="54041" x="2093913" y="4022725"/>
          <p14:tracePt t="54048" x="2084388" y="4032250"/>
          <p14:tracePt t="54172" x="2055813" y="4032250"/>
          <p14:tracePt t="54180" x="2027238" y="4032250"/>
          <p14:tracePt t="54188" x="1998663" y="4032250"/>
          <p14:tracePt t="54196" x="1970088" y="4032250"/>
          <p14:tracePt t="54202" x="1941513" y="4032250"/>
          <p14:tracePt t="54212" x="1931988" y="4032250"/>
          <p14:tracePt t="54218" x="1922463" y="4032250"/>
          <p14:tracePt t="54228" x="1912938" y="4032250"/>
          <p14:tracePt t="54382" x="1922463" y="4032250"/>
          <p14:tracePt t="54391" x="1931988" y="4032250"/>
          <p14:tracePt t="54396" x="1931988" y="4041775"/>
          <p14:tracePt t="54404" x="1941513" y="4041775"/>
          <p14:tracePt t="54412" x="1960563" y="4041775"/>
          <p14:tracePt t="54420" x="1979613" y="4041775"/>
          <p14:tracePt t="54430" x="1998663" y="4041775"/>
          <p14:tracePt t="54436" x="2027238" y="4041775"/>
          <p14:tracePt t="54447" x="2036763" y="4041775"/>
          <p14:tracePt t="54452" x="2055813" y="4041775"/>
          <p14:tracePt t="54459" x="2065338" y="4041775"/>
          <p14:tracePt t="54466" x="2065338" y="4032250"/>
          <p14:tracePt t="54973" x="2074863" y="4022725"/>
          <p14:tracePt t="54978" x="2084388" y="4022725"/>
          <p14:tracePt t="54986" x="2122488" y="4013200"/>
          <p14:tracePt t="54995" x="2170113" y="4003675"/>
          <p14:tracePt t="55003" x="2246313" y="3995738"/>
          <p14:tracePt t="55012" x="2311400" y="3976688"/>
          <p14:tracePt t="55018" x="2387600" y="3967163"/>
          <p14:tracePt t="55028" x="2454275" y="3957638"/>
          <p14:tracePt t="55034" x="2530475" y="3957638"/>
          <p14:tracePt t="55041" x="2568575" y="3957638"/>
          <p14:tracePt t="55048" x="2616200" y="3957638"/>
          <p14:tracePt t="55056" x="2635250" y="3957638"/>
          <p14:tracePt t="55064" x="2644775" y="3957638"/>
          <p14:tracePt t="55073" x="2644775" y="3948113"/>
          <p14:tracePt t="55080" x="2654300" y="3948113"/>
          <p14:tracePt t="55119" x="2663825" y="3938588"/>
          <p14:tracePt t="55128" x="2673350" y="3929063"/>
          <p14:tracePt t="55134" x="2701925" y="3929063"/>
          <p14:tracePt t="55144" x="2730500" y="3929063"/>
          <p14:tracePt t="55150" x="2759075" y="3929063"/>
          <p14:tracePt t="55156" x="2816225" y="3929063"/>
          <p14:tracePt t="55164" x="2921000" y="3938588"/>
          <p14:tracePt t="55172" x="3035300" y="3967163"/>
          <p14:tracePt t="55180" x="3187700" y="3995738"/>
          <p14:tracePt t="55188" x="3321050" y="4013200"/>
          <p14:tracePt t="55196" x="3463925" y="4022725"/>
          <p14:tracePt t="55204" x="3597275" y="4041775"/>
          <p14:tracePt t="55212" x="3711575" y="4051300"/>
          <p14:tracePt t="55218" x="3824288" y="4070350"/>
          <p14:tracePt t="55228" x="3948113" y="4079875"/>
          <p14:tracePt t="55234" x="4043363" y="4098925"/>
          <p14:tracePt t="55244" x="4100513" y="4108450"/>
          <p14:tracePt t="55250" x="4138613" y="4108450"/>
          <p14:tracePt t="55258" x="4167188" y="4108450"/>
          <p14:tracePt t="55266" x="4176713" y="4108450"/>
          <p14:tracePt t="55296" x="4186238" y="4108450"/>
          <p14:tracePt t="55304" x="4186238" y="4098925"/>
          <p14:tracePt t="55312" x="4195763" y="4098925"/>
          <p14:tracePt t="55320" x="4205288" y="4098925"/>
          <p14:tracePt t="55329" x="4214813" y="4089400"/>
          <p14:tracePt t="55336" x="4243388" y="4079875"/>
          <p14:tracePt t="55346" x="4271963" y="4070350"/>
          <p14:tracePt t="55350" x="4300538" y="4070350"/>
          <p14:tracePt t="55360" x="4348163" y="4070350"/>
          <p14:tracePt t="55366" x="4386263" y="4070350"/>
          <p14:tracePt t="55374" x="4433888" y="4070350"/>
          <p14:tracePt t="55382" x="4462463" y="4070350"/>
          <p14:tracePt t="55392" x="4491038" y="4070350"/>
          <p14:tracePt t="55398" x="4519613" y="4070350"/>
          <p14:tracePt t="55406" x="4557713" y="4079875"/>
          <p14:tracePt t="55412" x="4586288" y="4079875"/>
          <p14:tracePt t="55420" x="4614863" y="4089400"/>
          <p14:tracePt t="55428" x="4643438" y="4089400"/>
          <p14:tracePt t="55436" x="4681538" y="4089400"/>
          <p14:tracePt t="55445" x="4710113" y="4098925"/>
          <p14:tracePt t="55452" x="4748213" y="4098925"/>
          <p14:tracePt t="55461" x="4795838" y="4098925"/>
          <p14:tracePt t="55468" x="4833938" y="4098925"/>
          <p14:tracePt t="55476" x="4891088" y="4098925"/>
          <p14:tracePt t="55482" x="4976813" y="4098925"/>
          <p14:tracePt t="55492" x="5033963" y="4098925"/>
          <p14:tracePt t="55499" x="5072063" y="4098925"/>
          <p14:tracePt t="55507" x="5119688" y="4108450"/>
          <p14:tracePt t="55514" x="5157788" y="4108450"/>
          <p14:tracePt t="55522" x="5214938" y="4108450"/>
          <p14:tracePt t="55530" x="5262563" y="4108450"/>
          <p14:tracePt t="55538" x="5300663" y="4108450"/>
          <p14:tracePt t="55546" x="5337175" y="4117975"/>
          <p14:tracePt t="55552" x="5365750" y="4117975"/>
          <p14:tracePt t="55561" x="5384800" y="4117975"/>
          <p14:tracePt t="55568" x="5413375" y="4127500"/>
          <p14:tracePt t="55577" x="5441950" y="4137025"/>
          <p14:tracePt t="55584" x="5470525" y="4137025"/>
          <p14:tracePt t="55594" x="5508625" y="4156075"/>
          <p14:tracePt t="55600" x="5537200" y="4165600"/>
          <p14:tracePt t="55606" x="5565775" y="4175125"/>
          <p14:tracePt t="55614" x="5603875" y="4175125"/>
          <p14:tracePt t="55622" x="5632450" y="4184650"/>
          <p14:tracePt t="55630" x="5661025" y="4194175"/>
          <p14:tracePt t="55638" x="5689600" y="4194175"/>
          <p14:tracePt t="55646" x="5727700" y="4194175"/>
          <p14:tracePt t="55654" x="5756275" y="4194175"/>
          <p14:tracePt t="55663" x="5784850" y="4194175"/>
          <p14:tracePt t="55668" x="5803900" y="4194175"/>
          <p14:tracePt t="55679" x="5822950" y="4194175"/>
          <p14:tracePt t="55684" x="5832475" y="4194175"/>
          <p14:tracePt t="55694" x="5861050" y="4194175"/>
          <p14:tracePt t="55710" x="5880100" y="4194175"/>
          <p14:tracePt t="55716" x="5889625" y="4184650"/>
          <p14:tracePt t="55725" x="5899150" y="4184650"/>
          <p14:tracePt t="55730" x="5908675" y="4175125"/>
          <p14:tracePt t="55738" x="5918200" y="4175125"/>
          <p14:tracePt t="55755" x="5927725" y="4175125"/>
          <p14:tracePt t="55762" x="5937250" y="4175125"/>
          <p14:tracePt t="55770" x="5946775" y="4175125"/>
          <p14:tracePt t="55778" x="5956300" y="4175125"/>
          <p14:tracePt t="55786" x="5965825" y="4175125"/>
          <p14:tracePt t="55793" x="5975350" y="4175125"/>
          <p14:tracePt t="55800" x="5975350" y="4165600"/>
          <p14:tracePt t="55809" x="5984875" y="4165600"/>
          <p14:tracePt t="55816" x="5994400" y="4165600"/>
          <p14:tracePt t="55824" x="6003925" y="4165600"/>
          <p14:tracePt t="55832" x="6013450" y="4165600"/>
          <p14:tracePt t="55842" x="6022975" y="4165600"/>
          <p14:tracePt t="55849" x="6032500" y="4165600"/>
          <p14:tracePt t="55862" x="6042025" y="4165600"/>
          <p14:tracePt t="55870" x="6051550" y="4165600"/>
          <p14:tracePt t="55879" x="6061075" y="4165600"/>
          <p14:tracePt t="55886" x="6070600" y="4165600"/>
          <p14:tracePt t="55902" x="6080125" y="4165600"/>
          <p14:tracePt t="55911" x="6089650" y="4165600"/>
          <p14:tracePt t="58392" x="6089650" y="4156075"/>
          <p14:tracePt t="58400" x="6099175" y="4146550"/>
          <p14:tracePt t="58406" x="6108700" y="4137025"/>
          <p14:tracePt t="58414" x="6118225" y="4127500"/>
          <p14:tracePt t="58423" x="6127750" y="4117975"/>
          <p14:tracePt t="58430" x="6146800" y="4108450"/>
          <p14:tracePt t="58438" x="6165850" y="4079875"/>
          <p14:tracePt t="58446" x="6194425" y="4060825"/>
          <p14:tracePt t="58454" x="6261100" y="4022725"/>
          <p14:tracePt t="58462" x="6318250" y="4003675"/>
          <p14:tracePt t="58470" x="6375400" y="3967163"/>
          <p14:tracePt t="58479" x="6403975" y="3929063"/>
          <p14:tracePt t="58484" x="6442075" y="3910013"/>
          <p14:tracePt t="58494" x="6470650" y="3890963"/>
          <p14:tracePt t="58500" x="6489700" y="3871913"/>
          <p14:tracePt t="58510" x="6499225" y="3833813"/>
          <p14:tracePt t="58516" x="6499225" y="3814763"/>
          <p14:tracePt t="58526" x="6499225" y="3786188"/>
          <p14:tracePt t="58532" x="6470650" y="3757613"/>
          <p14:tracePt t="58541" x="6413500" y="3700463"/>
          <p14:tracePt t="58546" x="6327775" y="3643313"/>
          <p14:tracePt t="58554" x="6223000" y="3586163"/>
          <p14:tracePt t="58562" x="6089650" y="3519488"/>
          <p14:tracePt t="58570" x="5946775" y="3481388"/>
          <p14:tracePt t="58578" x="5794375" y="3433763"/>
          <p14:tracePt t="58586" x="5632450" y="3367088"/>
          <p14:tracePt t="58594" x="5461000" y="3319463"/>
          <p14:tracePt t="58602" x="5291138" y="3271838"/>
          <p14:tracePt t="58610" x="5043488" y="3214688"/>
          <p14:tracePt t="58616" x="4652963" y="3100388"/>
          <p14:tracePt t="58625" x="4033838" y="2947988"/>
          <p14:tracePt t="58633" x="3359150" y="2835275"/>
          <p14:tracePt t="58643" x="2778125" y="2835275"/>
          <p14:tracePt t="58648" x="2074863" y="2854325"/>
          <p14:tracePt t="58659" x="1246188" y="2938463"/>
          <p14:tracePt t="58664" x="581025" y="2967038"/>
          <p14:tracePt t="58996" x="171450" y="5022850"/>
          <p14:tracePt t="59004" x="285750" y="5003800"/>
          <p14:tracePt t="59012" x="381000" y="4994275"/>
          <p14:tracePt t="59020" x="485775" y="4965700"/>
          <p14:tracePt t="59028" x="600075" y="4899025"/>
          <p14:tracePt t="59036" x="685800" y="4841875"/>
          <p14:tracePt t="59044" x="779463" y="4775200"/>
          <p14:tracePt t="59050" x="846138" y="4699000"/>
          <p14:tracePt t="59060" x="893763" y="4651375"/>
          <p14:tracePt t="59075" x="998538" y="4546600"/>
          <p14:tracePt t="59082" x="1074738" y="4489450"/>
          <p14:tracePt t="59090" x="1169988" y="4432300"/>
          <p14:tracePt t="59098" x="1274763" y="4394200"/>
          <p14:tracePt t="59107" x="1341438" y="4365625"/>
          <p14:tracePt t="59112" x="1370013" y="4346575"/>
          <p14:tracePt t="59120" x="1408113" y="4318000"/>
          <p14:tracePt t="59128" x="1436688" y="4308475"/>
          <p14:tracePt t="59136" x="1455738" y="4298950"/>
          <p14:tracePt t="59144" x="1465263" y="4289425"/>
          <p14:tracePt t="59214" x="1474788" y="4289425"/>
          <p14:tracePt t="59230" x="1503363" y="4289425"/>
          <p14:tracePt t="59236" x="1560513" y="4327525"/>
          <p14:tracePt t="59244" x="1665288" y="4375150"/>
          <p14:tracePt t="59252" x="1770063" y="4432300"/>
          <p14:tracePt t="59261" x="1874838" y="4489450"/>
          <p14:tracePt t="59268" x="1989138" y="4556125"/>
          <p14:tracePt t="59277" x="2132013" y="4613275"/>
          <p14:tracePt t="59284" x="2255838" y="4679950"/>
          <p14:tracePt t="59294" x="2368550" y="4718050"/>
          <p14:tracePt t="59298" x="2473325" y="4746625"/>
          <p14:tracePt t="59307" x="2549525" y="4775200"/>
          <p14:tracePt t="59314" x="2597150" y="4784725"/>
          <p14:tracePt t="59324" x="2625725" y="4794250"/>
          <p14:tracePt t="59330" x="2635250" y="4803775"/>
          <p14:tracePt t="59430" x="2644775" y="4803775"/>
          <p14:tracePt t="59438" x="2663825" y="4794250"/>
          <p14:tracePt t="59446" x="2692400" y="4784725"/>
          <p14:tracePt t="59454" x="2730500" y="4775200"/>
          <p14:tracePt t="59462" x="2768600" y="4775200"/>
          <p14:tracePt t="59470" x="2787650" y="4765675"/>
          <p14:tracePt t="59478" x="2816225" y="4765675"/>
          <p14:tracePt t="59486" x="2835275" y="4765675"/>
          <p14:tracePt t="59494" x="2844800" y="4756150"/>
          <p14:tracePt t="59500" x="2873375" y="4756150"/>
          <p14:tracePt t="59510" x="2882900" y="4756150"/>
          <p14:tracePt t="59516" x="2892425" y="4746625"/>
          <p14:tracePt t="59527" x="2901950" y="4737100"/>
          <p14:tracePt t="59542" x="2911475" y="4727575"/>
          <p14:tracePt t="59548" x="2930525" y="4718050"/>
          <p14:tracePt t="59557" x="2940050" y="4708525"/>
          <p14:tracePt t="59562" x="2949575" y="4699000"/>
          <p14:tracePt t="59570" x="2959100" y="4689475"/>
          <p14:tracePt t="59578" x="2978150" y="4689475"/>
          <p14:tracePt t="59586" x="2987675" y="4651375"/>
          <p14:tracePt t="59595" x="3006725" y="4641850"/>
          <p14:tracePt t="59602" x="3025775" y="4632325"/>
          <p14:tracePt t="59610" x="3035300" y="4622800"/>
          <p14:tracePt t="59618" x="3035300" y="4613275"/>
          <p14:tracePt t="59627" x="3044825" y="4613275"/>
          <p14:tracePt t="59632" x="3054350" y="4603750"/>
          <p14:tracePt t="59642" x="3063875" y="4594225"/>
          <p14:tracePt t="59657" x="3073400" y="4594225"/>
          <p14:tracePt t="59977" x="3140075" y="4594225"/>
          <p14:tracePt t="59982" x="3235325" y="4613275"/>
          <p14:tracePt t="59991" x="3254375" y="4622800"/>
          <p14:tracePt t="59998" x="3263900" y="4622800"/>
          <p14:tracePt t="60005" x="3263900" y="4632325"/>
          <p14:tracePt t="60128" x="3282950" y="4632325"/>
          <p14:tracePt t="60136" x="3292475" y="4622800"/>
          <p14:tracePt t="60144" x="3311525" y="4603750"/>
          <p14:tracePt t="60152" x="3340100" y="4594225"/>
          <p14:tracePt t="60160" x="3368675" y="4584700"/>
          <p14:tracePt t="60168" x="3406775" y="4565650"/>
          <p14:tracePt t="60178" x="3425825" y="4556125"/>
          <p14:tracePt t="60184" x="3454400" y="4546600"/>
          <p14:tracePt t="60190" x="3482975" y="4546600"/>
          <p14:tracePt t="60198" x="3492500" y="4537075"/>
          <p14:tracePt t="60207" x="3511550" y="4537075"/>
          <p14:tracePt t="60214" x="3530600" y="4527550"/>
          <p14:tracePt t="60225" x="3549650" y="4527550"/>
          <p14:tracePt t="60231" x="3578225" y="4518025"/>
          <p14:tracePt t="60238" x="3606800" y="4498975"/>
          <p14:tracePt t="60246" x="3654425" y="4498975"/>
          <p14:tracePt t="60255" x="3692525" y="4489450"/>
          <p14:tracePt t="60262" x="3740150" y="4489450"/>
          <p14:tracePt t="60268" x="3778250" y="4489450"/>
          <p14:tracePt t="60278" x="3814763" y="4489450"/>
          <p14:tracePt t="60284" x="3852863" y="4489450"/>
          <p14:tracePt t="60294" x="3900488" y="4489450"/>
          <p14:tracePt t="60300" x="3938588" y="4489450"/>
          <p14:tracePt t="60310" x="3986213" y="4489450"/>
          <p14:tracePt t="60316" x="4043363" y="4489450"/>
          <p14:tracePt t="60322" x="4081463" y="4508500"/>
          <p14:tracePt t="60330" x="4148138" y="4518025"/>
          <p14:tracePt t="60339" x="4195763" y="4527550"/>
          <p14:tracePt t="60346" x="4252913" y="4537075"/>
          <p14:tracePt t="60354" x="4281488" y="4537075"/>
          <p14:tracePt t="60362" x="4319588" y="4546600"/>
          <p14:tracePt t="60370" x="4348163" y="4546600"/>
          <p14:tracePt t="60378" x="4376738" y="4546600"/>
          <p14:tracePt t="60384" x="4386263" y="4556125"/>
          <p14:tracePt t="60393" x="4395788" y="4556125"/>
          <p14:tracePt t="60401" x="4405313" y="4556125"/>
          <p14:tracePt t="61292" x="4414838" y="4556125"/>
          <p14:tracePt t="61309" x="4452938" y="4537075"/>
          <p14:tracePt t="61316" x="4519613" y="4527550"/>
          <p14:tracePt t="61326" x="4567238" y="4518025"/>
          <p14:tracePt t="61332" x="4595813" y="4518025"/>
          <p14:tracePt t="61342" x="4624388" y="4508500"/>
          <p14:tracePt t="61346" x="4643438" y="4498975"/>
          <p14:tracePt t="61354" x="4672013" y="4489450"/>
          <p14:tracePt t="61362" x="4710113" y="4479925"/>
          <p14:tracePt t="61370" x="4738688" y="4470400"/>
          <p14:tracePt t="61378" x="4786313" y="4451350"/>
          <p14:tracePt t="61386" x="4824413" y="4441825"/>
          <p14:tracePt t="61394" x="4881563" y="4441825"/>
          <p14:tracePt t="61402" x="4948238" y="4432300"/>
          <p14:tracePt t="61410" x="5024438" y="4413250"/>
          <p14:tracePt t="61416" x="5110163" y="4413250"/>
          <p14:tracePt t="61427" x="5167313" y="4403725"/>
          <p14:tracePt t="61432" x="5243513" y="4394200"/>
          <p14:tracePt t="61440" x="5329238" y="4375150"/>
          <p14:tracePt t="61448" x="5441950" y="4365625"/>
          <p14:tracePt t="61456" x="5518150" y="4365625"/>
          <p14:tracePt t="61464" x="5632450" y="4365625"/>
          <p14:tracePt t="61470" x="5708650" y="4365625"/>
          <p14:tracePt t="61478" x="5832475" y="4365625"/>
          <p14:tracePt t="61486" x="5927725" y="4384675"/>
          <p14:tracePt t="61494" x="6003925" y="4394200"/>
          <p14:tracePt t="61502" x="6089650" y="4394200"/>
          <p14:tracePt t="61510" x="6127750" y="4403725"/>
          <p14:tracePt t="61518" x="6156325" y="4422775"/>
          <p14:tracePt t="61526" x="6194425" y="4422775"/>
          <p14:tracePt t="61532" x="6213475" y="4422775"/>
          <p14:tracePt t="61542" x="6232525" y="4422775"/>
          <p14:tracePt t="61548" x="6242050" y="4422775"/>
          <p14:tracePt t="61557" x="6251575" y="4422775"/>
          <p14:tracePt t="61564" x="6261100" y="4422775"/>
          <p14:tracePt t="61574" x="6280150" y="4422775"/>
          <p14:tracePt t="61580" x="6289675" y="4422775"/>
          <p14:tracePt t="61589" x="6308725" y="4422775"/>
          <p14:tracePt t="61594" x="6308725" y="4413250"/>
          <p14:tracePt t="61602" x="6337300" y="4413250"/>
          <p14:tracePt t="61610" x="6375400" y="4413250"/>
          <p14:tracePt t="61618" x="6403975" y="4413250"/>
          <p14:tracePt t="61627" x="6442075" y="4413250"/>
          <p14:tracePt t="61634" x="6489700" y="4413250"/>
          <p14:tracePt t="61643" x="6546850" y="4413250"/>
          <p14:tracePt t="61650" x="6623050" y="4413250"/>
          <p14:tracePt t="61657" x="6699250" y="4413250"/>
          <p14:tracePt t="61664" x="6775450" y="4413250"/>
          <p14:tracePt t="61673" x="6859588" y="4432300"/>
          <p14:tracePt t="61680" x="6935788" y="4441825"/>
          <p14:tracePt t="61690" x="7011988" y="4441825"/>
          <p14:tracePt t="61696" x="7059613" y="4441825"/>
          <p14:tracePt t="61704" x="7088188" y="4441825"/>
          <p14:tracePt t="61712" x="7116763" y="4441825"/>
          <p14:tracePt t="61720" x="7135813" y="4441825"/>
          <p14:tracePt t="61726" x="7145338" y="4441825"/>
          <p14:tracePt t="61734" x="7154863" y="4441825"/>
          <p14:tracePt t="61743" x="7164388" y="4432300"/>
          <p14:tracePt t="61750" x="7173913" y="4432300"/>
          <p14:tracePt t="61761" x="7173913" y="4422775"/>
          <p14:tracePt t="61766" x="7183438" y="4422775"/>
          <p14:tracePt t="61776" x="7192963" y="4422775"/>
          <p14:tracePt t="61782" x="7212013" y="4413250"/>
          <p14:tracePt t="61789" x="7221538" y="4403725"/>
          <p14:tracePt t="61796" x="7240588" y="4394200"/>
          <p14:tracePt t="61804" x="7269163" y="4384675"/>
          <p14:tracePt t="61812" x="7288213" y="4375150"/>
          <p14:tracePt t="61821" x="7307263" y="4365625"/>
          <p14:tracePt t="61828" x="7326313" y="4356100"/>
          <p14:tracePt t="61836" x="7345363" y="4346575"/>
          <p14:tracePt t="61845" x="7354888" y="4346575"/>
          <p14:tracePt t="61850" x="7364413" y="4337050"/>
          <p14:tracePt t="61860" x="7373938" y="4337050"/>
          <p14:tracePt t="61866" x="7383463" y="4337050"/>
          <p14:tracePt t="61952" x="7373938" y="4337050"/>
          <p14:tracePt t="61961" x="7307263" y="4337050"/>
          <p14:tracePt t="61968" x="7192963" y="4337050"/>
          <p14:tracePt t="61978" x="7040563" y="4375150"/>
          <p14:tracePt t="61982" x="6765925" y="4422775"/>
          <p14:tracePt t="61992" x="6356350" y="4498975"/>
          <p14:tracePt t="61998" x="5832475" y="4546600"/>
          <p14:tracePt t="62006" x="5214938" y="4546600"/>
          <p14:tracePt t="62014" x="4595813" y="4527550"/>
          <p14:tracePt t="62023" x="3929063" y="4498975"/>
          <p14:tracePt t="62030" x="3349625" y="4498975"/>
          <p14:tracePt t="62039" x="2921000" y="4498975"/>
          <p14:tracePt t="62044" x="2673350" y="4508500"/>
          <p14:tracePt t="62052" x="2501900" y="4508500"/>
          <p14:tracePt t="62060" x="2368550" y="4508500"/>
          <p14:tracePt t="62068" x="2330450" y="4508500"/>
          <p14:tracePt t="62076" x="2311400" y="4508500"/>
          <p14:tracePt t="62324" x="2301875" y="4518025"/>
          <p14:tracePt t="62342" x="2274888" y="4527550"/>
          <p14:tracePt t="62348" x="2246313" y="4537075"/>
          <p14:tracePt t="62355" x="2208213" y="4546600"/>
          <p14:tracePt t="62362" x="2208213" y="4556125"/>
          <p14:tracePt t="62370" x="2198688" y="4556125"/>
          <p14:tracePt t="62378" x="2189163" y="4565650"/>
          <p14:tracePt t="62386" x="2179638" y="4575175"/>
          <p14:tracePt t="62394" x="2160588" y="4575175"/>
          <p14:tracePt t="62402" x="2151063" y="4575175"/>
          <p14:tracePt t="62410" x="2132013" y="4584700"/>
          <p14:tracePt t="62426" x="2122488" y="4584700"/>
          <p14:tracePt t="62432" x="2112963" y="4584700"/>
          <p14:tracePt t="62442" x="2103438" y="4584700"/>
          <p14:tracePt t="62448" x="2093913" y="4594225"/>
          <p14:tracePt t="62458" x="2084388" y="4603750"/>
          <p14:tracePt t="62464" x="2074863" y="4613275"/>
          <p14:tracePt t="62474" x="2074863" y="4622800"/>
          <p14:tracePt t="62478" x="2065338" y="4632325"/>
          <p14:tracePt t="62486" x="2055813" y="4641850"/>
          <p14:tracePt t="62496" x="2046288" y="4641850"/>
          <p14:tracePt t="62502" x="2036763" y="4651375"/>
          <p14:tracePt t="62511" x="2027238" y="4660900"/>
          <p14:tracePt t="62518" x="2017713" y="4679950"/>
          <p14:tracePt t="62526" x="1998663" y="4689475"/>
          <p14:tracePt t="62534" x="1998663" y="4699000"/>
          <p14:tracePt t="62542" x="1989138" y="4708525"/>
          <p14:tracePt t="62548" x="1979613" y="4718050"/>
          <p14:tracePt t="62868" x="2008188" y="4699000"/>
          <p14:tracePt t="62875" x="2027238" y="4689475"/>
          <p14:tracePt t="62882" x="2055813" y="4679950"/>
          <p14:tracePt t="62891" x="2084388" y="4651375"/>
          <p14:tracePt t="62898" x="2122488" y="4641850"/>
          <p14:tracePt t="62908" x="2141538" y="4632325"/>
          <p14:tracePt t="62914" x="2160588" y="4622800"/>
          <p14:tracePt t="62923" x="2170113" y="4622800"/>
          <p14:tracePt t="63054" x="2179638" y="4622800"/>
          <p14:tracePt t="63068" x="2198688" y="4651375"/>
          <p14:tracePt t="63076" x="2208213" y="4660900"/>
          <p14:tracePt t="63084" x="2208213" y="4679950"/>
          <p14:tracePt t="63093" x="2208213" y="4699000"/>
          <p14:tracePt t="63100" x="2208213" y="4708525"/>
          <p14:tracePt t="63116" x="2208213" y="4718050"/>
          <p14:tracePt t="63125" x="2189163" y="4727575"/>
          <p14:tracePt t="63130" x="2189163" y="4737100"/>
          <p14:tracePt t="63140" x="2160588" y="4746625"/>
          <p14:tracePt t="63146" x="2122488" y="4746625"/>
          <p14:tracePt t="63155" x="2084388" y="4746625"/>
          <p14:tracePt t="63162" x="2027238" y="4746625"/>
          <p14:tracePt t="63170" x="1979613" y="4746625"/>
          <p14:tracePt t="63178" x="1941513" y="4737100"/>
          <p14:tracePt t="63186" x="1903413" y="4727575"/>
          <p14:tracePt t="63193" x="1903413" y="4718050"/>
          <p14:tracePt t="63200" x="1893888" y="4718050"/>
          <p14:tracePt t="63411" x="1903413" y="4718050"/>
          <p14:tracePt t="63418" x="1941513" y="4718050"/>
          <p14:tracePt t="63426" x="1970088" y="4718050"/>
          <p14:tracePt t="63434" x="1998663" y="4718050"/>
          <p14:tracePt t="63442" x="2008188" y="4718050"/>
          <p14:tracePt t="63448" x="2027238" y="4718050"/>
          <p14:tracePt t="63458" x="2036763" y="4718050"/>
          <p14:tracePt t="63475" x="2046288" y="4718050"/>
          <p14:tracePt t="63480" x="2055813" y="4718050"/>
          <p14:tracePt t="63489" x="2065338" y="4718050"/>
          <p14:tracePt t="63496" x="2074863" y="4718050"/>
          <p14:tracePt t="63505" x="2084388" y="4718050"/>
          <p14:tracePt t="63510" x="2093913" y="4718050"/>
          <p14:tracePt t="63535" x="2103438" y="4718050"/>
          <p14:tracePt t="63860" x="2132013" y="4727575"/>
          <p14:tracePt t="63868" x="2179638" y="4727575"/>
          <p14:tracePt t="63876" x="2246313" y="4727575"/>
          <p14:tracePt t="63882" x="2301875" y="4727575"/>
          <p14:tracePt t="63891" x="2349500" y="4727575"/>
          <p14:tracePt t="63898" x="2397125" y="4737100"/>
          <p14:tracePt t="63906" x="2425700" y="4746625"/>
          <p14:tracePt t="63914" x="2435225" y="4746625"/>
          <p14:tracePt t="63923" x="2444750" y="4746625"/>
          <p14:tracePt t="64256" x="2463800" y="4746625"/>
          <p14:tracePt t="64264" x="2501900" y="4737100"/>
          <p14:tracePt t="64270" x="2530475" y="4727575"/>
          <p14:tracePt t="64278" x="2549525" y="4727575"/>
          <p14:tracePt t="64286" x="2578100" y="4727575"/>
          <p14:tracePt t="64294" x="2597150" y="4727575"/>
          <p14:tracePt t="64302" x="2616200" y="4727575"/>
          <p14:tracePt t="64310" x="2644775" y="4727575"/>
          <p14:tracePt t="64318" x="2663825" y="4727575"/>
          <p14:tracePt t="64326" x="2692400" y="4727575"/>
          <p14:tracePt t="64332" x="2711450" y="4737100"/>
          <p14:tracePt t="64341" x="2730500" y="4746625"/>
          <p14:tracePt t="64348" x="2749550" y="4756150"/>
          <p14:tracePt t="64359" x="2759075" y="4756150"/>
          <p14:tracePt t="64364" x="2768600" y="4756150"/>
          <p14:tracePt t="64373" x="2778125" y="4765675"/>
          <p14:tracePt t="64380" x="2787650" y="4765675"/>
          <p14:tracePt t="64388" x="2797175" y="4765675"/>
          <p14:tracePt t="64394" x="2806700" y="4765675"/>
          <p14:tracePt t="64402" x="2806700" y="4775200"/>
          <p14:tracePt t="64410" x="2816225" y="4775200"/>
          <p14:tracePt t="64418" x="2825750" y="4784725"/>
          <p14:tracePt t="64426" x="2844800" y="4784725"/>
          <p14:tracePt t="64434" x="2873375" y="4794250"/>
          <p14:tracePt t="64443" x="2892425" y="4794250"/>
          <p14:tracePt t="64451" x="2921000" y="4794250"/>
          <p14:tracePt t="64459" x="2959100" y="4803775"/>
          <p14:tracePt t="64464" x="2978150" y="4803775"/>
          <p14:tracePt t="64473" x="2987675" y="4803775"/>
          <p14:tracePt t="64480" x="2997200" y="4803775"/>
          <p14:tracePt t="64489" x="3006725" y="4803775"/>
          <p14:tracePt t="64922" x="3054350" y="4803775"/>
          <p14:tracePt t="64930" x="3101975" y="4803775"/>
          <p14:tracePt t="64938" x="3178175" y="4803775"/>
          <p14:tracePt t="64955" x="3321050" y="4775200"/>
          <p14:tracePt t="64962" x="3387725" y="4765675"/>
          <p14:tracePt t="64968" x="3425825" y="4746625"/>
          <p14:tracePt t="64977" x="3463925" y="4737100"/>
          <p14:tracePt t="64984" x="3473450" y="4737100"/>
          <p14:tracePt t="64992" x="3482975" y="4737100"/>
          <p14:tracePt t="65046" x="3511550" y="4727575"/>
          <p14:tracePt t="65054" x="3521075" y="4727575"/>
          <p14:tracePt t="65062" x="3530600" y="4718050"/>
          <p14:tracePt t="65071" x="3540125" y="4718050"/>
          <p14:tracePt t="65078" x="3549650" y="4718050"/>
          <p14:tracePt t="65094" x="3559175" y="4718050"/>
          <p14:tracePt t="65109" x="3568700" y="4718050"/>
          <p14:tracePt t="65326" x="3578225" y="4718050"/>
          <p14:tracePt t="65342" x="3606800" y="4746625"/>
          <p14:tracePt t="65348" x="3616325" y="4775200"/>
          <p14:tracePt t="65358" x="3635375" y="4794250"/>
          <p14:tracePt t="65364" x="3654425" y="4813300"/>
          <p14:tracePt t="65374" x="3692525" y="4832350"/>
          <p14:tracePt t="65380" x="3721100" y="4870450"/>
          <p14:tracePt t="65388" x="3759200" y="4879975"/>
          <p14:tracePt t="65396" x="3787775" y="4889500"/>
          <p14:tracePt t="65406" x="3814763" y="4908550"/>
          <p14:tracePt t="65412" x="3843338" y="4918075"/>
          <p14:tracePt t="65418" x="3881438" y="4927600"/>
          <p14:tracePt t="65426" x="3910013" y="4946650"/>
          <p14:tracePt t="65434" x="3938588" y="4956175"/>
          <p14:tracePt t="65442" x="3976688" y="4965700"/>
          <p14:tracePt t="65450" x="3995738" y="4965700"/>
          <p14:tracePt t="65466" x="4005263" y="4965700"/>
          <p14:tracePt t="65476" x="4014788" y="4965700"/>
          <p14:tracePt t="65489" x="4024313" y="4965700"/>
          <p14:tracePt t="65505" x="4024313" y="4956175"/>
          <p14:tracePt t="65512" x="4033838" y="4956175"/>
          <p14:tracePt t="65528" x="4033838" y="4946650"/>
          <p14:tracePt t="65666" x="4043363" y="4937125"/>
          <p14:tracePt t="65682" x="4052888" y="4908550"/>
          <p14:tracePt t="65692" x="4062413" y="4889500"/>
          <p14:tracePt t="65698" x="4071938" y="4870450"/>
          <p14:tracePt t="65709" x="4081463" y="4851400"/>
          <p14:tracePt t="65714" x="4090988" y="4832350"/>
          <p14:tracePt t="65725" x="4100513" y="4813300"/>
          <p14:tracePt t="65730" x="4110038" y="4794250"/>
          <p14:tracePt t="65736" x="4119563" y="4784725"/>
          <p14:tracePt t="65744" x="4129088" y="4775200"/>
          <p14:tracePt t="65768" x="4129088" y="4765675"/>
          <p14:tracePt t="65963" x="4138613" y="4765675"/>
          <p14:tracePt t="66173" x="4148138" y="4765675"/>
          <p14:tracePt t="66180" x="4176713" y="4765675"/>
          <p14:tracePt t="66187" x="4195763" y="4765675"/>
          <p14:tracePt t="66202" x="4205288" y="4765675"/>
          <p14:tracePt t="66388" x="4205288" y="4775200"/>
          <p14:tracePt t="66428" x="4214813" y="4784725"/>
          <p14:tracePt t="66434" x="4252913" y="4813300"/>
          <p14:tracePt t="66442" x="4300538" y="4851400"/>
          <p14:tracePt t="66450" x="4338638" y="4879975"/>
          <p14:tracePt t="66528" x="4348163" y="4870450"/>
          <p14:tracePt t="66536" x="4357688" y="4860925"/>
          <p14:tracePt t="66544" x="4367213" y="4851400"/>
          <p14:tracePt t="66558" x="4376738" y="4851400"/>
          <p14:tracePt t="66566" x="4386263" y="4841875"/>
          <p14:tracePt t="66574" x="4395788" y="4832350"/>
          <p14:tracePt t="66591" x="4405313" y="4822825"/>
          <p14:tracePt t="66599" x="4414838" y="4822825"/>
          <p14:tracePt t="66624" x="4424363" y="4822825"/>
          <p14:tracePt t="66637" x="4433888" y="4822825"/>
          <p14:tracePt t="66644" x="4443413" y="4822825"/>
          <p14:tracePt t="66652" x="4452938" y="4822825"/>
          <p14:tracePt t="66676" x="4462463" y="4822825"/>
          <p14:tracePt t="66682" x="4471988" y="4822825"/>
          <p14:tracePt t="66691" x="4481513" y="4822825"/>
          <p14:tracePt t="66698" x="4491038" y="4822825"/>
          <p14:tracePt t="66708" x="4500563" y="4822825"/>
          <p14:tracePt t="67784" x="4529138" y="4822825"/>
          <p14:tracePt t="67792" x="4576763" y="4822825"/>
          <p14:tracePt t="67800" x="4633913" y="4822825"/>
          <p14:tracePt t="67808" x="4710113" y="4832350"/>
          <p14:tracePt t="67816" x="4814888" y="4851400"/>
          <p14:tracePt t="67824" x="4929188" y="4860925"/>
          <p14:tracePt t="67830" x="5043488" y="4879975"/>
          <p14:tracePt t="67840" x="5157788" y="4889500"/>
          <p14:tracePt t="67846" x="5281613" y="4908550"/>
          <p14:tracePt t="67854" x="5413375" y="4927600"/>
          <p14:tracePt t="67862" x="5508625" y="4937125"/>
          <p14:tracePt t="67870" x="5594350" y="4946650"/>
          <p14:tracePt t="67878" x="5651500" y="4946650"/>
          <p14:tracePt t="67887" x="5689600" y="4946650"/>
          <p14:tracePt t="67892" x="5727700" y="4946650"/>
          <p14:tracePt t="67900" x="5756275" y="4946650"/>
          <p14:tracePt t="67909" x="5775325" y="4946650"/>
          <p14:tracePt t="67916" x="5784850" y="4946650"/>
          <p14:tracePt t="67932" x="5794375" y="4946650"/>
          <p14:tracePt t="67942" x="5813425" y="4946650"/>
          <p14:tracePt t="67948" x="5832475" y="4946650"/>
          <p14:tracePt t="67958" x="5861050" y="4927600"/>
          <p14:tracePt t="67973" x="5927725" y="4908550"/>
          <p14:tracePt t="67978" x="5956300" y="4899025"/>
          <p14:tracePt t="67987" x="5994400" y="4889500"/>
          <p14:tracePt t="67994" x="6022975" y="4879975"/>
          <p14:tracePt t="68002" x="6051550" y="4870450"/>
          <p14:tracePt t="68010" x="6070600" y="4860925"/>
          <p14:tracePt t="68018" x="6108700" y="4851400"/>
          <p14:tracePt t="68024" x="6137275" y="4841875"/>
          <p14:tracePt t="68033" x="6165850" y="4822825"/>
          <p14:tracePt t="68040" x="6194425" y="4813300"/>
          <p14:tracePt t="68048" x="6232525" y="4803775"/>
          <p14:tracePt t="68058" x="6261100" y="4794250"/>
          <p14:tracePt t="68064" x="6289675" y="4784725"/>
          <p14:tracePt t="68073" x="6337300" y="4775200"/>
          <p14:tracePt t="68080" x="6384925" y="4765675"/>
          <p14:tracePt t="68087" x="6423025" y="4765675"/>
          <p14:tracePt t="68094" x="6480175" y="4765675"/>
          <p14:tracePt t="68102" x="6556375" y="4765675"/>
          <p14:tracePt t="68111" x="6613525" y="4765675"/>
          <p14:tracePt t="68118" x="6689725" y="4765675"/>
          <p14:tracePt t="68126" x="6775450" y="4746625"/>
          <p14:tracePt t="68134" x="6851650" y="4737100"/>
          <p14:tracePt t="68142" x="6935788" y="4727575"/>
          <p14:tracePt t="68148" x="7011988" y="4708525"/>
          <p14:tracePt t="68159" x="7078663" y="4699000"/>
          <p14:tracePt t="68164" x="7116763" y="4689475"/>
          <p14:tracePt t="68174" x="7164388" y="4679950"/>
          <p14:tracePt t="68180" x="7192963" y="4660900"/>
          <p14:tracePt t="68190" x="7231063" y="4651375"/>
          <p14:tracePt t="68207" x="7250113" y="4651375"/>
          <p14:tracePt t="68210" x="7259638" y="4641850"/>
          <p14:tracePt t="68218" x="7269163" y="4641850"/>
          <p14:tracePt t="68226" x="7278688" y="4641850"/>
          <p14:tracePt t="68242" x="7288213" y="4641850"/>
          <p14:tracePt t="68366" x="7269163" y="4632325"/>
          <p14:tracePt t="68374" x="7192963" y="4632325"/>
          <p14:tracePt t="68382" x="7078663" y="4632325"/>
          <p14:tracePt t="68391" x="6907213" y="4632325"/>
          <p14:tracePt t="68398" x="6718300" y="4632325"/>
          <p14:tracePt t="68408" x="6527800" y="4651375"/>
          <p14:tracePt t="68412" x="6318250" y="4670425"/>
          <p14:tracePt t="68422" x="6003925" y="4689475"/>
          <p14:tracePt t="68428" x="5565775" y="4670425"/>
          <p14:tracePt t="68437" x="5033963" y="4575175"/>
          <p14:tracePt t="68445" x="4510088" y="4498975"/>
          <p14:tracePt t="68452" x="4005263" y="4346575"/>
          <p14:tracePt t="68460" x="3540125" y="4194175"/>
          <p14:tracePt t="68468" x="3111500" y="4079875"/>
          <p14:tracePt t="68474" x="2768600" y="3995738"/>
          <p14:tracePt t="68482" x="2463800" y="3929063"/>
          <p14:tracePt t="68491" x="2189163" y="3852863"/>
          <p14:tracePt t="68498" x="1998663" y="3805238"/>
          <p14:tracePt t="68507" x="1865313" y="3757613"/>
          <p14:tracePt t="68514" x="1722438" y="3729038"/>
          <p14:tracePt t="68524" x="1646238" y="3719513"/>
          <p14:tracePt t="68528" x="1598613" y="3719513"/>
          <p14:tracePt t="68537" x="1589088" y="3719513"/>
          <p14:tracePt t="68614" x="1598613" y="3719513"/>
          <p14:tracePt t="68624" x="1627188" y="3729038"/>
          <p14:tracePt t="68631" x="1703388" y="3767138"/>
          <p14:tracePt t="68639" x="1731963" y="3795713"/>
          <p14:tracePt t="68646" x="1770063" y="3805238"/>
          <p14:tracePt t="68652" x="1770063" y="3814763"/>
          <p14:tracePt t="68660" x="1770063" y="3824288"/>
          <p14:tracePt t="68762" x="1827213" y="3824288"/>
          <p14:tracePt t="68770" x="1979613" y="3843338"/>
          <p14:tracePt t="68778" x="2255838" y="3900488"/>
          <p14:tracePt t="68784" x="2673350" y="3986213"/>
          <p14:tracePt t="68793" x="3197225" y="4089400"/>
          <p14:tracePt t="68801" x="3814763" y="4251325"/>
          <p14:tracePt t="68809" x="4462463" y="4356100"/>
          <p14:tracePt t="68817" x="5167313" y="4441825"/>
          <p14:tracePt t="68824" x="5889625" y="4546600"/>
          <p14:tracePt t="68833" x="6565900" y="4632325"/>
          <p14:tracePt t="68840" x="7126288" y="4708525"/>
          <p14:tracePt t="68846" x="7669213" y="4727575"/>
          <p14:tracePt t="68856" x="8107363" y="4756150"/>
          <p14:tracePt t="68862" x="8420100" y="4756150"/>
          <p14:tracePt t="68870" x="8667750" y="4746625"/>
          <p14:tracePt t="68878" x="8839200" y="4718050"/>
          <p14:tracePt t="68887" x="8953500" y="4689475"/>
          <p14:tracePt t="68894" x="9058275" y="4670425"/>
          <p14:tracePt t="68903" x="9115425" y="4641850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62338" y="1412776"/>
            <a:ext cx="8375904" cy="5009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…the almost 30-year old slides were de-cover-slipped, re-stained (with standard hematoxylin and eosin staining) and then cover-slipped again, whereby the de-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coverslipping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may potentially have damaged the original tissue samples;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known procedure described by many publications over decades, e.g.,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Cozma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Henwood (2019), Hinton et al. (2019), Small and Schultz (1943),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Vicory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al. (2015).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members of PWG are internationally recognized experts, e.g.  for general toxicologic pathology and specially, for inhalation pathology with 35 to 45 years of professional experience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cannot remove fibrosis from septa! It stays there even there is an artefactual damage.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collective of such experienced individuals would not be able to consider damage? Do we need pathologists at all?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722CBB5-55E5-4228-A8ED-808D0D79C176}"/>
              </a:ext>
            </a:extLst>
          </p:cNvPr>
          <p:cNvSpPr/>
          <p:nvPr/>
        </p:nvSpPr>
        <p:spPr>
          <a:xfrm>
            <a:off x="467544" y="0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RAC noted several issues with Weber et al.: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 Number: 272-697-1. </a:t>
            </a:r>
            <a:endParaRPr kumimoji="0" lang="de-CH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C82F1B77-7FA1-49C6-A54B-410B746D7DFD}"/>
              </a:ext>
            </a:extLst>
          </p:cNvPr>
          <p:cNvCxnSpPr/>
          <p:nvPr/>
        </p:nvCxnSpPr>
        <p:spPr>
          <a:xfrm>
            <a:off x="649766" y="1047103"/>
            <a:ext cx="7844467" cy="15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481603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450" x="8639175" y="3328988"/>
          <p14:tracePt t="455" x="8401050" y="3328988"/>
          <p14:tracePt t="462" x="8202613" y="3328988"/>
          <p14:tracePt t="470" x="7935913" y="3319463"/>
          <p14:tracePt t="480" x="7697788" y="3319463"/>
          <p14:tracePt t="487" x="7488238" y="3300413"/>
          <p14:tracePt t="495" x="7297738" y="3281363"/>
          <p14:tracePt t="500" x="7126288" y="3271838"/>
          <p14:tracePt t="509" x="6973888" y="3271838"/>
          <p14:tracePt t="517" x="6859588" y="3271838"/>
          <p14:tracePt t="524" x="6746875" y="3271838"/>
          <p14:tracePt t="533" x="6651625" y="3271838"/>
          <p14:tracePt t="541" x="6575425" y="3271838"/>
          <p14:tracePt t="550" x="6451600" y="3271838"/>
          <p14:tracePt t="557" x="6337300" y="3281363"/>
          <p14:tracePt t="567" x="6203950" y="3281363"/>
          <p14:tracePt t="571" x="6070600" y="3300413"/>
          <p14:tracePt t="579" x="5956300" y="3319463"/>
          <p14:tracePt t="587" x="5842000" y="3328988"/>
          <p14:tracePt t="595" x="5699125" y="3357563"/>
          <p14:tracePt t="603" x="5584825" y="3376613"/>
          <p14:tracePt t="611" x="5480050" y="3405188"/>
          <p14:tracePt t="619" x="5403850" y="3433763"/>
          <p14:tracePt t="627" x="5337175" y="3452813"/>
          <p14:tracePt t="633" x="5272088" y="3481388"/>
          <p14:tracePt t="641" x="5224463" y="3519488"/>
          <p14:tracePt t="650" x="5176838" y="3548063"/>
          <p14:tracePt t="657" x="5148263" y="3576638"/>
          <p14:tracePt t="666" x="5110163" y="3605213"/>
          <p14:tracePt t="673" x="5091113" y="3633788"/>
          <p14:tracePt t="683" x="5072063" y="3662363"/>
          <p14:tracePt t="688" x="5033963" y="3690938"/>
          <p14:tracePt t="695" x="4995863" y="3748088"/>
          <p14:tracePt t="703" x="4957763" y="3795713"/>
          <p14:tracePt t="712" x="4929188" y="3843338"/>
          <p14:tracePt t="719" x="4872038" y="3910013"/>
          <p14:tracePt t="727" x="4795838" y="3986213"/>
          <p14:tracePt t="735" x="4729163" y="4051300"/>
          <p14:tracePt t="743" x="4681538" y="4098925"/>
          <p14:tracePt t="751" x="4624388" y="4156075"/>
          <p14:tracePt t="757" x="4576763" y="4194175"/>
          <p14:tracePt t="765" x="4529138" y="4232275"/>
          <p14:tracePt t="773" x="4462463" y="4270375"/>
          <p14:tracePt t="783" x="4414838" y="4308475"/>
          <p14:tracePt t="789" x="4357688" y="4346575"/>
          <p14:tracePt t="799" x="4291013" y="4384675"/>
          <p14:tracePt t="805" x="4224338" y="4422775"/>
          <p14:tracePt t="814" x="4138613" y="4470400"/>
          <p14:tracePt t="819" x="4005263" y="4546600"/>
          <p14:tracePt t="827" x="3843338" y="4603750"/>
          <p14:tracePt t="835" x="3644900" y="4670425"/>
          <p14:tracePt t="843" x="3416300" y="4727575"/>
          <p14:tracePt t="851" x="3111500" y="4803775"/>
          <p14:tracePt t="859" x="2816225" y="4851400"/>
          <p14:tracePt t="867" x="2540000" y="4927600"/>
          <p14:tracePt t="875" x="2311400" y="4975225"/>
          <p14:tracePt t="883" x="2093913" y="5013325"/>
          <p14:tracePt t="888" x="1922463" y="5060950"/>
          <p14:tracePt t="899" x="1808163" y="5070475"/>
          <p14:tracePt t="905" x="1693863" y="5089525"/>
          <p14:tracePt t="915" x="1570038" y="5099050"/>
          <p14:tracePt t="921" x="1474788" y="5118100"/>
          <p14:tracePt t="931" x="1379538" y="5127625"/>
          <p14:tracePt t="937" x="1255713" y="5145088"/>
          <p14:tracePt t="945" x="1141413" y="5173663"/>
          <p14:tracePt t="951" x="1036638" y="5221288"/>
          <p14:tracePt t="959" x="922338" y="5259388"/>
          <p14:tracePt t="967" x="779463" y="5307013"/>
          <p14:tracePt t="975" x="647700" y="5335588"/>
          <p14:tracePt t="984" x="495300" y="5354638"/>
          <p14:tracePt t="991" x="352425" y="5402263"/>
          <p14:tracePt t="1000" x="180975" y="5449888"/>
          <p14:tracePt t="1401" x="979488" y="5735638"/>
          <p14:tracePt t="1408" x="1389063" y="5688013"/>
          <p14:tracePt t="1417" x="1731963" y="5602288"/>
          <p14:tracePt t="1425" x="2141538" y="5535613"/>
          <p14:tracePt t="1433" x="2492375" y="5449888"/>
          <p14:tracePt t="1441" x="2911475" y="5354638"/>
          <p14:tracePt t="1449" x="3359150" y="5259388"/>
          <p14:tracePt t="1455" x="3862388" y="5137150"/>
          <p14:tracePt t="1464" x="4281488" y="5041900"/>
          <p14:tracePt t="1471" x="4700588" y="4946650"/>
          <p14:tracePt t="1478" x="5224463" y="4879975"/>
          <p14:tracePt t="1487" x="5641975" y="4784725"/>
          <p14:tracePt t="1494" x="5918200" y="4708525"/>
          <p14:tracePt t="1503" x="6118225" y="4632325"/>
          <p14:tracePt t="1512" x="6261100" y="4575175"/>
          <p14:tracePt t="1517" x="6346825" y="4537075"/>
          <p14:tracePt t="1525" x="6375400" y="4498975"/>
          <p14:tracePt t="1532" x="6384925" y="4479925"/>
          <p14:tracePt t="1540" x="6394450" y="4460875"/>
          <p14:tracePt t="1549" x="6394450" y="4451350"/>
          <p14:tracePt t="1557" x="6394450" y="4432300"/>
          <p14:tracePt t="1566" x="6394450" y="4403725"/>
          <p14:tracePt t="1573" x="6384925" y="4375150"/>
          <p14:tracePt t="1580" x="6375400" y="4337050"/>
          <p14:tracePt t="1587" x="6365875" y="4308475"/>
          <p14:tracePt t="1596" x="6356350" y="4279900"/>
          <p14:tracePt t="1603" x="6337300" y="4241800"/>
          <p14:tracePt t="1613" x="6327775" y="4213225"/>
          <p14:tracePt t="1619" x="6318250" y="4184650"/>
          <p14:tracePt t="1629" x="6308725" y="4165600"/>
          <p14:tracePt t="1635" x="6280150" y="4127500"/>
          <p14:tracePt t="1641" x="6242050" y="4098925"/>
          <p14:tracePt t="1650" x="6175375" y="4032250"/>
          <p14:tracePt t="1657" x="6070600" y="3938588"/>
          <p14:tracePt t="1665" x="5880100" y="3824288"/>
          <p14:tracePt t="1673" x="5575300" y="3624263"/>
          <p14:tracePt t="1682" x="5233988" y="3414713"/>
          <p14:tracePt t="1689" x="4967288" y="3271838"/>
          <p14:tracePt t="1699" x="4795838" y="3195638"/>
          <p14:tracePt t="1703" x="4652963" y="3119438"/>
          <p14:tracePt t="1711" x="4510088" y="3052763"/>
          <p14:tracePt t="1719" x="4376738" y="2995613"/>
          <p14:tracePt t="1728" x="4214813" y="2909888"/>
          <p14:tracePt t="1735" x="4062413" y="2854325"/>
          <p14:tracePt t="1742" x="3919538" y="2806700"/>
          <p14:tracePt t="1751" x="3787775" y="2759075"/>
          <p14:tracePt t="1759" x="3644900" y="2730500"/>
          <p14:tracePt t="1765" x="3530600" y="2701925"/>
          <p14:tracePt t="1773" x="3406775" y="2673350"/>
          <p14:tracePt t="1783" x="3330575" y="2644775"/>
          <p14:tracePt t="1789" x="3282950" y="2616200"/>
          <p14:tracePt t="1799" x="3244850" y="2587625"/>
          <p14:tracePt t="1805" x="3235325" y="2578100"/>
          <p14:tracePt t="2231" x="3206750" y="2578100"/>
          <p14:tracePt t="2239" x="2987675" y="2616200"/>
          <p14:tracePt t="2249" x="2682875" y="2673350"/>
          <p14:tracePt t="2255" x="2368550" y="2692400"/>
          <p14:tracePt t="2264" x="2055813" y="2692400"/>
          <p14:tracePt t="2271" x="1731963" y="2711450"/>
          <p14:tracePt t="2278" x="1493838" y="2711450"/>
          <p14:tracePt t="2285" x="1322388" y="2711450"/>
          <p14:tracePt t="2293" x="1189038" y="2730500"/>
          <p14:tracePt t="2301" x="1055688" y="2740025"/>
          <p14:tracePt t="2309" x="941388" y="2759075"/>
          <p14:tracePt t="2317" x="874713" y="2768600"/>
          <p14:tracePt t="2325" x="846138" y="2768600"/>
          <p14:tracePt t="2334" x="846138" y="2778125"/>
          <p14:tracePt t="2355" x="846138" y="2787650"/>
          <p14:tracePt t="2364" x="865188" y="2787650"/>
          <p14:tracePt t="2371" x="912813" y="2778125"/>
          <p14:tracePt t="2379" x="998538" y="2730500"/>
          <p14:tracePt t="2387" x="1046163" y="2692400"/>
          <p14:tracePt t="2395" x="1074738" y="2673350"/>
          <p14:tracePt t="2403" x="1084263" y="2654300"/>
          <p14:tracePt t="2409" x="1084263" y="2644775"/>
          <p14:tracePt t="2417" x="1084263" y="2635250"/>
          <p14:tracePt t="2425" x="1084263" y="2625725"/>
          <p14:tracePt t="2587" x="1084263" y="2597150"/>
          <p14:tracePt t="2595" x="1074738" y="2587625"/>
          <p14:tracePt t="2603" x="1074738" y="2578100"/>
          <p14:tracePt t="2611" x="1074738" y="2568575"/>
          <p14:tracePt t="2619" x="1074738" y="2559050"/>
          <p14:tracePt t="2627" x="1074738" y="2540000"/>
          <p14:tracePt t="2634" x="1084263" y="2520950"/>
          <p14:tracePt t="2643" x="1093788" y="2492375"/>
          <p14:tracePt t="2651" x="1122363" y="2473325"/>
          <p14:tracePt t="2659" x="1131888" y="2444750"/>
          <p14:tracePt t="2666" x="1150938" y="2416175"/>
          <p14:tracePt t="2673" x="1179513" y="2406650"/>
          <p14:tracePt t="2682" x="1208088" y="2387600"/>
          <p14:tracePt t="2689" x="1246188" y="2378075"/>
          <p14:tracePt t="2698" x="1265238" y="2368550"/>
          <p14:tracePt t="2705" x="1274763" y="2359025"/>
          <p14:tracePt t="2721" x="1284288" y="2349500"/>
          <p14:tracePt t="2734" x="1293813" y="2349500"/>
          <p14:tracePt t="2852" x="1331913" y="2359025"/>
          <p14:tracePt t="2858" x="1370013" y="2387600"/>
          <p14:tracePt t="2867" x="1417638" y="2416175"/>
          <p14:tracePt t="2877" x="1446213" y="2444750"/>
          <p14:tracePt t="2883" x="1474788" y="2463800"/>
          <p14:tracePt t="2895" x="1493838" y="2473325"/>
          <p14:tracePt t="2977" x="1503363" y="2473325"/>
          <p14:tracePt t="3052" x="1493838" y="2444750"/>
          <p14:tracePt t="3060" x="1484313" y="2416175"/>
          <p14:tracePt t="3068" x="1474788" y="2368550"/>
          <p14:tracePt t="3077" x="1465263" y="2330450"/>
          <p14:tracePt t="3085" x="1465263" y="2282825"/>
          <p14:tracePt t="3093" x="1465263" y="2244725"/>
          <p14:tracePt t="3099" x="1465263" y="2187575"/>
          <p14:tracePt t="3107" x="1465263" y="2139950"/>
          <p14:tracePt t="3115" x="1465263" y="2092325"/>
          <p14:tracePt t="3122" x="1465263" y="2063750"/>
          <p14:tracePt t="3131" x="1474788" y="2035175"/>
          <p14:tracePt t="3139" x="1474788" y="2016125"/>
          <p14:tracePt t="3148" x="1474788" y="2006600"/>
          <p14:tracePt t="3154" x="1474788" y="1997075"/>
          <p14:tracePt t="3349" x="1484313" y="1997075"/>
          <p14:tracePt t="3371" x="1493838" y="1997075"/>
          <p14:tracePt t="3380" x="1512888" y="1997075"/>
          <p14:tracePt t="3387" x="1522413" y="1987550"/>
          <p14:tracePt t="3395" x="1531938" y="1978025"/>
          <p14:tracePt t="3402" x="1541463" y="1958975"/>
          <p14:tracePt t="3413" x="1560513" y="1949450"/>
          <p14:tracePt t="3418" x="1579563" y="1930400"/>
          <p14:tracePt t="3425" x="1589088" y="1920875"/>
          <p14:tracePt t="3433" x="1598613" y="1901825"/>
          <p14:tracePt t="3441" x="1627188" y="1892300"/>
          <p14:tracePt t="3448" x="1646238" y="1882775"/>
          <p14:tracePt t="3456" x="1646238" y="1873250"/>
          <p14:tracePt t="3465" x="1665288" y="1863725"/>
          <p14:tracePt t="3472" x="1674813" y="1854200"/>
          <p14:tracePt t="3482" x="1684338" y="1844675"/>
          <p14:tracePt t="3487" x="1693863" y="1844675"/>
          <p14:tracePt t="3495" x="1703388" y="1844675"/>
          <p14:tracePt t="3588" x="1712913" y="1844675"/>
          <p14:tracePt t="3605" x="1722438" y="1844675"/>
          <p14:tracePt t="3614" x="1731963" y="1854200"/>
          <p14:tracePt t="3619" x="1741488" y="1863725"/>
          <p14:tracePt t="3627" x="1751013" y="1863725"/>
          <p14:tracePt t="3635" x="1760538" y="1873250"/>
          <p14:tracePt t="3705" x="1770063" y="1882775"/>
          <p14:tracePt t="3721" x="1770063" y="1892300"/>
          <p14:tracePt t="3732" x="1798638" y="1911350"/>
          <p14:tracePt t="3735" x="1836738" y="1920875"/>
          <p14:tracePt t="3743" x="1865313" y="1930400"/>
          <p14:tracePt t="3752" x="1893888" y="1930400"/>
          <p14:tracePt t="3758" x="1941513" y="1930400"/>
          <p14:tracePt t="3766" x="1979613" y="1930400"/>
          <p14:tracePt t="3774" x="2027238" y="1930400"/>
          <p14:tracePt t="3783" x="2065338" y="1911350"/>
          <p14:tracePt t="3791" x="2132013" y="1901825"/>
          <p14:tracePt t="3798" x="2170113" y="1892300"/>
          <p14:tracePt t="3805" x="2217738" y="1882775"/>
          <p14:tracePt t="3814" x="2265363" y="1873250"/>
          <p14:tracePt t="3820" x="2301875" y="1854200"/>
          <p14:tracePt t="3830" x="2349500" y="1844675"/>
          <p14:tracePt t="3837" x="2378075" y="1835150"/>
          <p14:tracePt t="3844" x="2416175" y="1825625"/>
          <p14:tracePt t="3852" x="2444750" y="1816100"/>
          <p14:tracePt t="3859" x="2463800" y="1806575"/>
          <p14:tracePt t="3866" x="2482850" y="1797050"/>
          <p14:tracePt t="3875" x="2492375" y="1787525"/>
          <p14:tracePt t="3884" x="2501900" y="1787525"/>
          <p14:tracePt t="3891" x="2511425" y="1778000"/>
          <p14:tracePt t="3911" x="2520950" y="1768475"/>
          <p14:tracePt t="3915" x="2530475" y="1768475"/>
          <p14:tracePt t="3923" x="2540000" y="1768475"/>
          <p14:tracePt t="3933" x="2540000" y="1758950"/>
          <p14:tracePt t="3977" x="2549525" y="1758950"/>
          <p14:tracePt t="3998" x="2578100" y="1758950"/>
          <p14:tracePt t="4007" x="2606675" y="1768475"/>
          <p14:tracePt t="4014" x="2635250" y="1778000"/>
          <p14:tracePt t="4023" x="2673350" y="1787525"/>
          <p14:tracePt t="4031" x="2701925" y="1797050"/>
          <p14:tracePt t="4039" x="2730500" y="1806575"/>
          <p14:tracePt t="4049" x="2768600" y="1816100"/>
          <p14:tracePt t="4053" x="2768600" y="1825625"/>
          <p14:tracePt t="4061" x="2778125" y="1825625"/>
          <p14:tracePt t="4069" x="2787650" y="1825625"/>
          <p14:tracePt t="4139" x="2787650" y="1835150"/>
          <p14:tracePt t="4163" x="2787650" y="1844675"/>
          <p14:tracePt t="4177" x="2787650" y="1854200"/>
          <p14:tracePt t="4185" x="2787650" y="1873250"/>
          <p14:tracePt t="4193" x="2778125" y="1873250"/>
          <p14:tracePt t="4201" x="2778125" y="1882775"/>
          <p14:tracePt t="4209" x="2768600" y="1892300"/>
          <p14:tracePt t="4217" x="2759075" y="1901825"/>
          <p14:tracePt t="4225" x="2749550" y="1911350"/>
          <p14:tracePt t="4234" x="2740025" y="1920875"/>
          <p14:tracePt t="4239" x="2730500" y="1920875"/>
          <p14:tracePt t="4255" x="2720975" y="1920875"/>
          <p14:tracePt t="4427" x="2730500" y="1920875"/>
          <p14:tracePt t="4435" x="2740025" y="1920875"/>
          <p14:tracePt t="4559" x="2768600" y="1920875"/>
          <p14:tracePt t="4565" x="2787650" y="1911350"/>
          <p14:tracePt t="4573" x="2797175" y="1911350"/>
          <p14:tracePt t="4583" x="2816225" y="1911350"/>
          <p14:tracePt t="4589" x="2835275" y="1911350"/>
          <p14:tracePt t="4599" x="2854325" y="1911350"/>
          <p14:tracePt t="4605" x="2854325" y="1901825"/>
          <p14:tracePt t="4614" x="2882900" y="1901825"/>
          <p14:tracePt t="4621" x="2911475" y="1901825"/>
          <p14:tracePt t="4628" x="2940050" y="1892300"/>
          <p14:tracePt t="4643" x="2949575" y="1892300"/>
          <p14:tracePt t="4651" x="2959100" y="1892300"/>
          <p14:tracePt t="4659" x="2968625" y="1892300"/>
          <p14:tracePt t="5605" x="2978150" y="1882775"/>
          <p14:tracePt t="5614" x="2987675" y="1882775"/>
          <p14:tracePt t="5621" x="3016250" y="1873250"/>
          <p14:tracePt t="5629" x="3044825" y="1863725"/>
          <p14:tracePt t="5637" x="3149600" y="1844675"/>
          <p14:tracePt t="5643" x="3282950" y="1835150"/>
          <p14:tracePt t="5650" x="3397250" y="1816100"/>
          <p14:tracePt t="5658" x="3511550" y="1806575"/>
          <p14:tracePt t="5667" x="3644900" y="1806575"/>
          <p14:tracePt t="5674" x="3814763" y="1806575"/>
          <p14:tracePt t="5682" x="3986213" y="1806575"/>
          <p14:tracePt t="5691" x="4157663" y="1806575"/>
          <p14:tracePt t="5699" x="4291013" y="1806575"/>
          <p14:tracePt t="5705" x="4386263" y="1806575"/>
          <p14:tracePt t="5714" x="4462463" y="1806575"/>
          <p14:tracePt t="5721" x="4510088" y="1806575"/>
          <p14:tracePt t="5730" x="4548188" y="1806575"/>
          <p14:tracePt t="5737" x="4567238" y="1806575"/>
          <p14:tracePt t="5747" x="4586288" y="1806575"/>
          <p14:tracePt t="5753" x="4605338" y="1806575"/>
          <p14:tracePt t="5762" x="4614863" y="1806575"/>
          <p14:tracePt t="5769" x="4643438" y="1797050"/>
          <p14:tracePt t="5777" x="4672013" y="1787525"/>
          <p14:tracePt t="5783" x="4719638" y="1778000"/>
          <p14:tracePt t="5790" x="4786313" y="1768475"/>
          <p14:tracePt t="5799" x="4843463" y="1758950"/>
          <p14:tracePt t="5806" x="4938713" y="1739900"/>
          <p14:tracePt t="5815" x="5024438" y="1730375"/>
          <p14:tracePt t="5823" x="5138738" y="1730375"/>
          <p14:tracePt t="5832" x="5272088" y="1730375"/>
          <p14:tracePt t="5839" x="5441950" y="1730375"/>
          <p14:tracePt t="5847" x="5613400" y="1768475"/>
          <p14:tracePt t="5853" x="5784850" y="1816100"/>
          <p14:tracePt t="5862" x="5965825" y="1844675"/>
          <p14:tracePt t="5869" x="6099175" y="1892300"/>
          <p14:tracePt t="5876" x="6213475" y="1901825"/>
          <p14:tracePt t="5885" x="6299200" y="1920875"/>
          <p14:tracePt t="5894" x="6356350" y="1930400"/>
          <p14:tracePt t="5898" x="6394450" y="1939925"/>
          <p14:tracePt t="6117" x="6375400" y="1930400"/>
          <p14:tracePt t="6125" x="6327775" y="1911350"/>
          <p14:tracePt t="6133" x="6280150" y="1882775"/>
          <p14:tracePt t="6141" x="6232525" y="1863725"/>
          <p14:tracePt t="6149" x="6184900" y="1835150"/>
          <p14:tracePt t="6155" x="6156325" y="1825625"/>
          <p14:tracePt t="6164" x="6137275" y="1816100"/>
          <p14:tracePt t="6171" x="6118225" y="1806575"/>
          <p14:tracePt t="6196" x="6108700" y="1806575"/>
          <p14:tracePt t="6745" x="6184900" y="1806575"/>
          <p14:tracePt t="6752" x="6337300" y="1787525"/>
          <p14:tracePt t="6762" x="6508750" y="1787525"/>
          <p14:tracePt t="6769" x="6680200" y="1787525"/>
          <p14:tracePt t="6777" x="6832600" y="1797050"/>
          <p14:tracePt t="6785" x="6964363" y="1816100"/>
          <p14:tracePt t="6796" x="7069138" y="1825625"/>
          <p14:tracePt t="6798" x="7145338" y="1825625"/>
          <p14:tracePt t="6807" x="7202488" y="1825625"/>
          <p14:tracePt t="6815" x="7250113" y="1825625"/>
          <p14:tracePt t="6823" x="7278688" y="1825625"/>
          <p14:tracePt t="6831" x="7316788" y="1825625"/>
          <p14:tracePt t="6838" x="7354888" y="1825625"/>
          <p14:tracePt t="6850" x="7383463" y="1816100"/>
          <p14:tracePt t="6855" x="7402513" y="1806575"/>
          <p14:tracePt t="6862" x="7431088" y="1797050"/>
          <p14:tracePt t="6869" x="7459663" y="1787525"/>
          <p14:tracePt t="6876" x="7488238" y="1778000"/>
          <p14:tracePt t="6885" x="7516813" y="1758950"/>
          <p14:tracePt t="6894" x="7535863" y="1749425"/>
          <p14:tracePt t="6901" x="7564438" y="1739900"/>
          <p14:tracePt t="6909" x="7583488" y="1730375"/>
          <p14:tracePt t="6917" x="7612063" y="1720850"/>
          <p14:tracePt t="6928" x="7650163" y="1712913"/>
          <p14:tracePt t="6931" x="7678738" y="1703388"/>
          <p14:tracePt t="6939" x="7707313" y="1693863"/>
          <p14:tracePt t="6950" x="7726363" y="1684338"/>
          <p14:tracePt t="6955" x="7745413" y="1684338"/>
          <p14:tracePt t="6964" x="7764463" y="1674813"/>
          <p14:tracePt t="6971" x="7773988" y="1674813"/>
          <p14:tracePt t="6981" x="7783513" y="1674813"/>
          <p14:tracePt t="7087" x="7754938" y="1674813"/>
          <p14:tracePt t="7096" x="7659688" y="1684338"/>
          <p14:tracePt t="7103" x="7497763" y="1720850"/>
          <p14:tracePt t="7109" x="7259638" y="1749425"/>
          <p14:tracePt t="7117" x="6992938" y="1806575"/>
          <p14:tracePt t="7124" x="6699250" y="1844675"/>
          <p14:tracePt t="7133" x="6384925" y="1863725"/>
          <p14:tracePt t="7141" x="6137275" y="1882775"/>
          <p14:tracePt t="7149" x="5899150" y="1882775"/>
          <p14:tracePt t="7157" x="5689600" y="1901825"/>
          <p14:tracePt t="7165" x="5480050" y="1901825"/>
          <p14:tracePt t="7173" x="5281613" y="1901825"/>
          <p14:tracePt t="7181" x="5091113" y="1892300"/>
          <p14:tracePt t="7187" x="4919663" y="1882775"/>
          <p14:tracePt t="7197" x="4767263" y="1882775"/>
          <p14:tracePt t="7203" x="4633913" y="1882775"/>
          <p14:tracePt t="7212" x="4538663" y="1882775"/>
          <p14:tracePt t="7219" x="4452938" y="1882775"/>
          <p14:tracePt t="7228" x="4376738" y="1892300"/>
          <p14:tracePt t="7235" x="4329113" y="1911350"/>
          <p14:tracePt t="7241" x="4271963" y="1920875"/>
          <p14:tracePt t="7249" x="4205288" y="1930400"/>
          <p14:tracePt t="7257" x="4157663" y="1939925"/>
          <p14:tracePt t="7265" x="4119563" y="1958975"/>
          <p14:tracePt t="7273" x="4071938" y="1968500"/>
          <p14:tracePt t="7281" x="4014788" y="1978025"/>
          <p14:tracePt t="7288" x="3929063" y="1987550"/>
          <p14:tracePt t="7297" x="3852863" y="2016125"/>
          <p14:tracePt t="7303" x="3768725" y="2035175"/>
          <p14:tracePt t="7313" x="3692525" y="2044700"/>
          <p14:tracePt t="7319" x="3606800" y="2054225"/>
          <p14:tracePt t="7327" x="3530600" y="2073275"/>
          <p14:tracePt t="7335" x="3463925" y="2082800"/>
          <p14:tracePt t="7343" x="3425825" y="2092325"/>
          <p14:tracePt t="7350" x="3378200" y="2101850"/>
          <p14:tracePt t="7360" x="3349625" y="2120900"/>
          <p14:tracePt t="7365" x="3321050" y="2130425"/>
          <p14:tracePt t="7373" x="3302000" y="2139950"/>
          <p14:tracePt t="7382" x="3292475" y="2149475"/>
          <p14:tracePt t="7389" x="3282950" y="2149475"/>
          <p14:tracePt t="7399" x="3273425" y="2149475"/>
          <p14:tracePt t="7405" x="3254375" y="2149475"/>
          <p14:tracePt t="7414" x="3244850" y="2159000"/>
          <p14:tracePt t="7421" x="3216275" y="2159000"/>
          <p14:tracePt t="7427" x="3187700" y="2159000"/>
          <p14:tracePt t="7435" x="3130550" y="2159000"/>
          <p14:tracePt t="7444" x="3092450" y="2159000"/>
          <p14:tracePt t="7450" x="3035300" y="2159000"/>
          <p14:tracePt t="7460" x="2987675" y="2159000"/>
          <p14:tracePt t="7467" x="2949575" y="2149475"/>
          <p14:tracePt t="7475" x="2901950" y="2149475"/>
          <p14:tracePt t="7483" x="2873375" y="2149475"/>
          <p14:tracePt t="7489" x="2844800" y="2139950"/>
          <p14:tracePt t="7497" x="2806700" y="2139950"/>
          <p14:tracePt t="7504" x="2787650" y="2139950"/>
          <p14:tracePt t="7514" x="2778125" y="2139950"/>
          <p14:tracePt t="7521" x="2768600" y="2139950"/>
          <p14:tracePt t="7530" x="2759075" y="2139950"/>
          <p14:tracePt t="7537" x="2749550" y="2139950"/>
          <p14:tracePt t="7546" x="2730500" y="2149475"/>
          <p14:tracePt t="7553" x="2711450" y="2149475"/>
          <p14:tracePt t="7561" x="2682875" y="2159000"/>
          <p14:tracePt t="7568" x="2654300" y="2168525"/>
          <p14:tracePt t="7575" x="2616200" y="2178050"/>
          <p14:tracePt t="7583" x="2578100" y="2187575"/>
          <p14:tracePt t="7591" x="2530475" y="2197100"/>
          <p14:tracePt t="7598" x="2492375" y="2197100"/>
          <p14:tracePt t="7607" x="2444750" y="2197100"/>
          <p14:tracePt t="7614" x="2416175" y="2197100"/>
          <p14:tracePt t="7621" x="2387600" y="2197100"/>
          <p14:tracePt t="7629" x="2378075" y="2197100"/>
          <p14:tracePt t="7637" x="2368550" y="2197100"/>
          <p14:tracePt t="7647" x="2368550" y="2187575"/>
          <p14:tracePt t="7785" x="2406650" y="2178050"/>
          <p14:tracePt t="7793" x="2444750" y="2178050"/>
          <p14:tracePt t="7801" x="2520950" y="2168525"/>
          <p14:tracePt t="7807" x="2597150" y="2159000"/>
          <p14:tracePt t="7815" x="2701925" y="2130425"/>
          <p14:tracePt t="7822" x="2797175" y="2111375"/>
          <p14:tracePt t="7830" x="2901950" y="2082800"/>
          <p14:tracePt t="7838" x="2978150" y="2073275"/>
          <p14:tracePt t="7847" x="3044825" y="2054225"/>
          <p14:tracePt t="7855" x="3082925" y="2044700"/>
          <p14:tracePt t="7863" x="3121025" y="2035175"/>
          <p14:tracePt t="7871" x="3140075" y="2025650"/>
          <p14:tracePt t="7877" x="3159125" y="2016125"/>
          <p14:tracePt t="7885" x="3168650" y="2016125"/>
          <p14:tracePt t="8313" x="3178175" y="2016125"/>
          <p14:tracePt t="8327" x="3197225" y="2044700"/>
          <p14:tracePt t="8335" x="3206750" y="2054225"/>
          <p14:tracePt t="8343" x="3216275" y="2063750"/>
          <p14:tracePt t="8351" x="3225800" y="2063750"/>
          <p14:tracePt t="8360" x="3235325" y="2073275"/>
          <p14:tracePt t="8367" x="3244850" y="2082800"/>
          <p14:tracePt t="8372" x="3244850" y="2092325"/>
          <p14:tracePt t="8382" x="3254375" y="2092325"/>
          <p14:tracePt t="8389" x="3263900" y="2101850"/>
          <p14:tracePt t="8816" x="3292475" y="2101850"/>
          <p14:tracePt t="8824" x="3321050" y="2101850"/>
          <p14:tracePt t="8831" x="3368675" y="2101850"/>
          <p14:tracePt t="8838" x="3406775" y="2101850"/>
          <p14:tracePt t="8847" x="3454400" y="2092325"/>
          <p14:tracePt t="8854" x="3511550" y="2073275"/>
          <p14:tracePt t="8864" x="3559175" y="2054225"/>
          <p14:tracePt t="8870" x="3606800" y="2044700"/>
          <p14:tracePt t="8880" x="3654425" y="2035175"/>
          <p14:tracePt t="8886" x="3692525" y="2016125"/>
          <p14:tracePt t="8892" x="3721100" y="2006600"/>
          <p14:tracePt t="8901" x="3759200" y="1997075"/>
          <p14:tracePt t="8911" x="3787775" y="1987550"/>
          <p14:tracePt t="8917" x="3806825" y="1978025"/>
          <p14:tracePt t="8926" x="3833813" y="1968500"/>
          <p14:tracePt t="8932" x="3852863" y="1958975"/>
          <p14:tracePt t="8940" x="3871913" y="1949450"/>
          <p14:tracePt t="8949" x="3881438" y="1949450"/>
          <p14:tracePt t="8955" x="3890963" y="1949450"/>
          <p14:tracePt t="8982" x="3900488" y="1949450"/>
          <p14:tracePt t="9064" x="3910013" y="1949450"/>
          <p14:tracePt t="9080" x="3929063" y="1949450"/>
          <p14:tracePt t="9087" x="3957638" y="1958975"/>
          <p14:tracePt t="9096" x="3986213" y="1968500"/>
          <p14:tracePt t="9103" x="4024313" y="1978025"/>
          <p14:tracePt t="9113" x="4052888" y="1987550"/>
          <p14:tracePt t="9119" x="4100513" y="2016125"/>
          <p14:tracePt t="9128" x="4138613" y="2025650"/>
          <p14:tracePt t="9135" x="4186238" y="2035175"/>
          <p14:tracePt t="9143" x="4243388" y="2044700"/>
          <p14:tracePt t="9149" x="4310063" y="2063750"/>
          <p14:tracePt t="9157" x="4357688" y="2073275"/>
          <p14:tracePt t="9164" x="4414838" y="2082800"/>
          <p14:tracePt t="9173" x="4462463" y="2092325"/>
          <p14:tracePt t="9181" x="4500563" y="2101850"/>
          <p14:tracePt t="9189" x="4538663" y="2111375"/>
          <p14:tracePt t="9196" x="4567238" y="2111375"/>
          <p14:tracePt t="9205" x="4586288" y="2111375"/>
          <p14:tracePt t="9212" x="4595813" y="2111375"/>
          <p14:tracePt t="9219" x="4605338" y="2111375"/>
          <p14:tracePt t="9437" x="4605338" y="2101850"/>
          <p14:tracePt t="9447" x="4614863" y="2092325"/>
          <p14:tracePt t="9453" x="4614863" y="2082800"/>
          <p14:tracePt t="9458" x="4624388" y="2073275"/>
          <p14:tracePt t="9467" x="4633913" y="2073275"/>
          <p14:tracePt t="9476" x="4643438" y="2063750"/>
          <p14:tracePt t="9491" x="4652963" y="2054225"/>
          <p14:tracePt t="9507" x="4662488" y="2044700"/>
          <p14:tracePt t="9523" x="4662488" y="2035175"/>
          <p14:tracePt t="10027" x="4633913" y="2044700"/>
          <p14:tracePt t="10035" x="4595813" y="2073275"/>
          <p14:tracePt t="10043" x="4567238" y="2111375"/>
          <p14:tracePt t="10048" x="4529138" y="2139950"/>
          <p14:tracePt t="10057" x="4510088" y="2149475"/>
          <p14:tracePt t="10283" x="4510088" y="2159000"/>
          <p14:tracePt t="10297" x="4567238" y="2168525"/>
          <p14:tracePt t="10305" x="4719638" y="2187575"/>
          <p14:tracePt t="10312" x="4938713" y="2216150"/>
          <p14:tracePt t="10321" x="5205413" y="2273300"/>
          <p14:tracePt t="10329" x="5470525" y="2349500"/>
          <p14:tracePt t="10337" x="5661025" y="2406650"/>
          <p14:tracePt t="10346" x="5842000" y="2435225"/>
          <p14:tracePt t="10353" x="6032500" y="2444750"/>
          <p14:tracePt t="10359" x="6165850" y="2463800"/>
          <p14:tracePt t="10367" x="6280150" y="2463800"/>
          <p14:tracePt t="10375" x="6356350" y="2473325"/>
          <p14:tracePt t="10383" x="6403975" y="2473325"/>
          <p14:tracePt t="10391" x="6432550" y="2473325"/>
          <p14:tracePt t="10399" x="6451600" y="2473325"/>
          <p14:tracePt t="10407" x="6470650" y="2473325"/>
          <p14:tracePt t="10415" x="6480175" y="2473325"/>
          <p14:tracePt t="10429" x="6489700" y="2463800"/>
          <p14:tracePt t="10437" x="6499225" y="2454275"/>
          <p14:tracePt t="10445" x="6508750" y="2435225"/>
          <p14:tracePt t="10453" x="6518275" y="2425700"/>
          <p14:tracePt t="10462" x="6527800" y="2416175"/>
          <p14:tracePt t="10469" x="6537325" y="2416175"/>
          <p14:tracePt t="10479" x="6546850" y="2406650"/>
          <p14:tracePt t="10491" x="6556375" y="2397125"/>
          <p14:tracePt t="10498" x="6575425" y="2397125"/>
          <p14:tracePt t="10506" x="6594475" y="2387600"/>
          <p14:tracePt t="10515" x="6623050" y="2387600"/>
          <p14:tracePt t="10523" x="6642100" y="2378075"/>
          <p14:tracePt t="10531" x="6680200" y="2368550"/>
          <p14:tracePt t="10539" x="6699250" y="2368550"/>
          <p14:tracePt t="10547" x="6699250" y="2359025"/>
          <p14:tracePt t="10555" x="6708775" y="2359025"/>
          <p14:tracePt t="10561" x="6718300" y="2359025"/>
          <p14:tracePt t="10569" x="6718300" y="2349500"/>
          <p14:tracePt t="10609" x="6699250" y="2320925"/>
          <p14:tracePt t="10615" x="6670675" y="2301875"/>
          <p14:tracePt t="10623" x="6623050" y="2263775"/>
          <p14:tracePt t="10631" x="6575425" y="2225675"/>
          <p14:tracePt t="10639" x="6508750" y="2187575"/>
          <p14:tracePt t="10647" x="6432550" y="2130425"/>
          <p14:tracePt t="10655" x="6384925" y="2082800"/>
          <p14:tracePt t="10663" x="6337300" y="2025650"/>
          <p14:tracePt t="10671" x="6280150" y="1987550"/>
          <p14:tracePt t="10679" x="6251575" y="1958975"/>
          <p14:tracePt t="10685" x="6232525" y="1930400"/>
          <p14:tracePt t="10695" x="6223000" y="1920875"/>
          <p14:tracePt t="10701" x="6213475" y="1911350"/>
          <p14:tracePt t="10725" x="6203950" y="1901825"/>
          <p14:tracePt t="11035" x="6213475" y="1911350"/>
          <p14:tracePt t="11045" x="6223000" y="1911350"/>
          <p14:tracePt t="11051" x="6223000" y="1920875"/>
          <p14:tracePt t="11446" x="6232525" y="1920875"/>
          <p14:tracePt t="11453" x="6289675" y="1911350"/>
          <p14:tracePt t="11462" x="6346825" y="1892300"/>
          <p14:tracePt t="11469" x="6432550" y="1863725"/>
          <p14:tracePt t="11478" x="6546850" y="1854200"/>
          <p14:tracePt t="11485" x="6661150" y="1835150"/>
          <p14:tracePt t="11493" x="6784975" y="1825625"/>
          <p14:tracePt t="11501" x="6878638" y="1806575"/>
          <p14:tracePt t="11508" x="6992938" y="1797050"/>
          <p14:tracePt t="11514" x="7078663" y="1778000"/>
          <p14:tracePt t="11523" x="7135813" y="1768475"/>
          <p14:tracePt t="11531" x="7164388" y="1758950"/>
          <p14:tracePt t="11539" x="7183438" y="1749425"/>
          <p14:tracePt t="11547" x="7192963" y="1749425"/>
          <p14:tracePt t="11749" x="7192963" y="1739900"/>
          <p14:tracePt t="11833" x="7173913" y="1739900"/>
          <p14:tracePt t="11841" x="7107238" y="1749425"/>
          <p14:tracePt t="11849" x="6992938" y="1768475"/>
          <p14:tracePt t="11856" x="6859588" y="1768475"/>
          <p14:tracePt t="11865" x="6727825" y="1768475"/>
          <p14:tracePt t="11873" x="6556375" y="1758950"/>
          <p14:tracePt t="11881" x="6365875" y="1758950"/>
          <p14:tracePt t="11887" x="6156325" y="1749425"/>
          <p14:tracePt t="11896" x="5927725" y="1749425"/>
          <p14:tracePt t="11903" x="5718175" y="1749425"/>
          <p14:tracePt t="11912" x="5480050" y="1730375"/>
          <p14:tracePt t="11919" x="5281613" y="1712913"/>
          <p14:tracePt t="11929" x="5043488" y="1712913"/>
          <p14:tracePt t="11935" x="4872038" y="1712913"/>
          <p14:tracePt t="11944" x="4710113" y="1712913"/>
          <p14:tracePt t="11949" x="4519613" y="1712913"/>
          <p14:tracePt t="11957" x="4348163" y="1720850"/>
          <p14:tracePt t="11964" x="4205288" y="1730375"/>
          <p14:tracePt t="11972" x="4071938" y="1778000"/>
          <p14:tracePt t="11981" x="3929063" y="1825625"/>
          <p14:tracePt t="11989" x="3814763" y="1873250"/>
          <p14:tracePt t="11999" x="3673475" y="1920875"/>
          <p14:tracePt t="12005" x="3559175" y="1958975"/>
          <p14:tracePt t="12012" x="3454400" y="2006600"/>
          <p14:tracePt t="12019" x="3311525" y="2063750"/>
          <p14:tracePt t="12029" x="3197225" y="2111375"/>
          <p14:tracePt t="12035" x="3073400" y="2159000"/>
          <p14:tracePt t="12044" x="2978150" y="2187575"/>
          <p14:tracePt t="12051" x="2873375" y="2225675"/>
          <p14:tracePt t="12058" x="2768600" y="2254250"/>
          <p14:tracePt t="12067" x="2692400" y="2282825"/>
          <p14:tracePt t="12076" x="2625725" y="2301875"/>
          <p14:tracePt t="12083" x="2587625" y="2311400"/>
          <p14:tracePt t="12089" x="2540000" y="2320925"/>
          <p14:tracePt t="12097" x="2492375" y="2339975"/>
          <p14:tracePt t="12105" x="2444750" y="2359025"/>
          <p14:tracePt t="12113" x="2416175" y="2368550"/>
          <p14:tracePt t="12121" x="2378075" y="2378075"/>
          <p14:tracePt t="12130" x="2330450" y="2387600"/>
          <p14:tracePt t="12137" x="2265363" y="2397125"/>
          <p14:tracePt t="12147" x="2208213" y="2425700"/>
          <p14:tracePt t="12151" x="2160588" y="2454275"/>
          <p14:tracePt t="12159" x="2112963" y="2463800"/>
          <p14:tracePt t="12167" x="2065338" y="2482850"/>
          <p14:tracePt t="12175" x="2017713" y="2511425"/>
          <p14:tracePt t="12183" x="1970088" y="2520950"/>
          <p14:tracePt t="12191" x="1941513" y="2530475"/>
          <p14:tracePt t="12199" x="1922463" y="2540000"/>
          <p14:tracePt t="12207" x="1903413" y="2549525"/>
          <p14:tracePt t="12212" x="1893888" y="2549525"/>
          <p14:tracePt t="12229" x="1893888" y="2559050"/>
          <p14:tracePt t="12385" x="1884363" y="2559050"/>
          <p14:tracePt t="12399" x="1884363" y="2549525"/>
          <p14:tracePt t="12407" x="1874838" y="2520950"/>
          <p14:tracePt t="12415" x="1846263" y="2501900"/>
          <p14:tracePt t="12422" x="1846263" y="2492375"/>
          <p14:tracePt t="12431" x="1827213" y="2482850"/>
          <p14:tracePt t="12438" x="1808163" y="2473325"/>
          <p14:tracePt t="12447" x="1770063" y="2463800"/>
          <p14:tracePt t="12455" x="1751013" y="2454275"/>
          <p14:tracePt t="12464" x="1731963" y="2444750"/>
          <p14:tracePt t="12469" x="1703388" y="2435225"/>
          <p14:tracePt t="12480" x="1674813" y="2435225"/>
          <p14:tracePt t="12485" x="1636713" y="2425700"/>
          <p14:tracePt t="12494" x="1608138" y="2416175"/>
          <p14:tracePt t="12501" x="1579563" y="2416175"/>
          <p14:tracePt t="12510" x="1550988" y="2416175"/>
          <p14:tracePt t="12517" x="1522413" y="2416175"/>
          <p14:tracePt t="12526" x="1484313" y="2416175"/>
          <p14:tracePt t="12531" x="1465263" y="2416175"/>
          <p14:tracePt t="12539" x="1455738" y="2416175"/>
          <p14:tracePt t="12547" x="1436688" y="2416175"/>
          <p14:tracePt t="12554" x="1398588" y="2416175"/>
          <p14:tracePt t="12562" x="1370013" y="2416175"/>
          <p14:tracePt t="12570" x="1341438" y="2416175"/>
          <p14:tracePt t="12579" x="1312863" y="2416175"/>
          <p14:tracePt t="12587" x="1293813" y="2425700"/>
          <p14:tracePt t="12594" x="1255713" y="2425700"/>
          <p14:tracePt t="12612" x="1236663" y="2425700"/>
          <p14:tracePt t="12617" x="1227138" y="2425700"/>
          <p14:tracePt t="12625" x="1217613" y="2425700"/>
          <p14:tracePt t="12633" x="1198563" y="2435225"/>
          <p14:tracePt t="12642" x="1189038" y="2435225"/>
          <p14:tracePt t="12649" x="1179513" y="2435225"/>
          <p14:tracePt t="12725" x="1179513" y="2444750"/>
          <p14:tracePt t="12741" x="1198563" y="2444750"/>
          <p14:tracePt t="12749" x="1217613" y="2444750"/>
          <p14:tracePt t="12757" x="1236663" y="2435225"/>
          <p14:tracePt t="12765" x="1255713" y="2425700"/>
          <p14:tracePt t="12772" x="1274763" y="2425700"/>
          <p14:tracePt t="12779" x="1312863" y="2416175"/>
          <p14:tracePt t="12787" x="1341438" y="2397125"/>
          <p14:tracePt t="12795" x="1370013" y="2387600"/>
          <p14:tracePt t="12803" x="1408113" y="2378075"/>
          <p14:tracePt t="12811" x="1436688" y="2378075"/>
          <p14:tracePt t="12819" x="1474788" y="2378075"/>
          <p14:tracePt t="12829" x="1522413" y="2368550"/>
          <p14:tracePt t="12835" x="1579563" y="2368550"/>
          <p14:tracePt t="12843" x="1636713" y="2368550"/>
          <p14:tracePt t="12849" x="1693863" y="2368550"/>
          <p14:tracePt t="12857" x="1779588" y="2368550"/>
          <p14:tracePt t="12865" x="1855788" y="2368550"/>
          <p14:tracePt t="12873" x="1931988" y="2368550"/>
          <p14:tracePt t="12881" x="2008188" y="2368550"/>
          <p14:tracePt t="12889" x="2065338" y="2368550"/>
          <p14:tracePt t="12908" x="2151063" y="2349500"/>
          <p14:tracePt t="12912" x="2198688" y="2339975"/>
          <p14:tracePt t="12919" x="2227263" y="2330450"/>
          <p14:tracePt t="12929" x="2265363" y="2311400"/>
          <p14:tracePt t="12935" x="2284413" y="2311400"/>
          <p14:tracePt t="12951" x="2292350" y="2311400"/>
          <p14:tracePt t="12960" x="2301875" y="2311400"/>
          <p14:tracePt t="13455" x="2311400" y="2311400"/>
          <p14:tracePt t="13463" x="2320925" y="2311400"/>
          <p14:tracePt t="13471" x="2378075" y="2311400"/>
          <p14:tracePt t="13479" x="2444750" y="2292350"/>
          <p14:tracePt t="13485" x="2520950" y="2282825"/>
          <p14:tracePt t="13494" x="2606675" y="2263775"/>
          <p14:tracePt t="13501" x="2682875" y="2254250"/>
          <p14:tracePt t="13511" x="2768600" y="2244725"/>
          <p14:tracePt t="13517" x="2825750" y="2225675"/>
          <p14:tracePt t="13525" x="2873375" y="2216150"/>
          <p14:tracePt t="13534" x="2911475" y="2206625"/>
          <p14:tracePt t="13541" x="2959100" y="2197100"/>
          <p14:tracePt t="13546" x="2987675" y="2187575"/>
          <p14:tracePt t="13554" x="2997200" y="2187575"/>
          <p14:tracePt t="13579" x="3006725" y="2187575"/>
          <p14:tracePt t="13835" x="3140075" y="2216150"/>
          <p14:tracePt t="13845" x="3387725" y="2282825"/>
          <p14:tracePt t="13851" x="3730625" y="2349500"/>
          <p14:tracePt t="13861" x="4062413" y="2406650"/>
          <p14:tracePt t="13865" x="4338638" y="2492375"/>
          <p14:tracePt t="13873" x="4681538" y="2578100"/>
          <p14:tracePt t="13893" x="5205413" y="2749550"/>
          <p14:tracePt t="13896" x="5337175" y="2797175"/>
          <p14:tracePt t="13905" x="5403850" y="2825750"/>
          <p14:tracePt t="13914" x="5422900" y="2835275"/>
          <p14:tracePt t="14044" x="5422900" y="2825750"/>
          <p14:tracePt t="14050" x="5422900" y="2816225"/>
          <p14:tracePt t="14059" x="5422900" y="2806700"/>
          <p14:tracePt t="14067" x="5413375" y="2797175"/>
          <p14:tracePt t="14074" x="5413375" y="2787650"/>
          <p14:tracePt t="14083" x="5403850" y="2787650"/>
          <p14:tracePt t="14099" x="5403850" y="2778125"/>
          <p14:tracePt t="14121" x="5394325" y="2768600"/>
          <p14:tracePt t="14128" x="5394325" y="2759075"/>
          <p14:tracePt t="14199" x="5394325" y="2749550"/>
          <p14:tracePt t="14207" x="5394325" y="2730500"/>
          <p14:tracePt t="14215" x="5394325" y="2720975"/>
          <p14:tracePt t="14223" x="5394325" y="2711450"/>
          <p14:tracePt t="14231" x="5394325" y="2692400"/>
          <p14:tracePt t="14239" x="5394325" y="2682875"/>
          <p14:tracePt t="14245" x="5394325" y="2673350"/>
          <p14:tracePt t="14253" x="5403850" y="2663825"/>
          <p14:tracePt t="14261" x="5403850" y="2654300"/>
          <p14:tracePt t="14487" x="5413375" y="2644775"/>
          <p14:tracePt t="14495" x="5451475" y="2616200"/>
          <p14:tracePt t="14501" x="5537200" y="2578100"/>
          <p14:tracePt t="14510" x="5622925" y="2530475"/>
          <p14:tracePt t="14517" x="5699125" y="2492375"/>
          <p14:tracePt t="14526" x="5775325" y="2435225"/>
          <p14:tracePt t="14533" x="5822950" y="2397125"/>
          <p14:tracePt t="14541" x="5851525" y="2368550"/>
          <p14:tracePt t="14549" x="5861050" y="2349500"/>
          <p14:tracePt t="14558" x="5870575" y="2339975"/>
          <p14:tracePt t="14564" x="5870575" y="2330450"/>
          <p14:tracePt t="14843" x="5927725" y="2311400"/>
          <p14:tracePt t="14851" x="6042025" y="2263775"/>
          <p14:tracePt t="14860" x="6165850" y="2206625"/>
          <p14:tracePt t="14867" x="6327775" y="2139950"/>
          <p14:tracePt t="14877" x="6499225" y="2073275"/>
          <p14:tracePt t="14892" x="6794500" y="1968500"/>
          <p14:tracePt t="14897" x="6916738" y="1920875"/>
          <p14:tracePt t="14904" x="7011988" y="1882775"/>
          <p14:tracePt t="14914" x="7078663" y="1835150"/>
          <p14:tracePt t="14922" x="7116763" y="1816100"/>
          <p14:tracePt t="14929" x="7126288" y="1816100"/>
          <p14:tracePt t="14937" x="7126288" y="1806575"/>
          <p14:tracePt t="15053" x="7126288" y="1835150"/>
          <p14:tracePt t="15061" x="7116763" y="1844675"/>
          <p14:tracePt t="15069" x="7097713" y="1873250"/>
          <p14:tracePt t="15074" x="7088188" y="1911350"/>
          <p14:tracePt t="15083" x="7078663" y="1939925"/>
          <p14:tracePt t="15092" x="7050088" y="1958975"/>
          <p14:tracePt t="15099" x="7040563" y="1978025"/>
          <p14:tracePt t="15107" x="7021513" y="1997075"/>
          <p14:tracePt t="15114" x="7002463" y="2016125"/>
          <p14:tracePt t="15123" x="6992938" y="2035175"/>
          <p14:tracePt t="15131" x="6983413" y="2044700"/>
          <p14:tracePt t="15138" x="6973888" y="2054225"/>
          <p14:tracePt t="15146" x="6973888" y="2063750"/>
          <p14:tracePt t="15153" x="6964363" y="2073275"/>
          <p14:tracePt t="15162" x="6954838" y="2082800"/>
          <p14:tracePt t="15169" x="6945313" y="2082800"/>
          <p14:tracePt t="15178" x="6935788" y="2092325"/>
          <p14:tracePt t="15185" x="6926263" y="2101850"/>
          <p14:tracePt t="15194" x="6916738" y="2111375"/>
          <p14:tracePt t="15201" x="6916738" y="2120900"/>
          <p14:tracePt t="15207" x="6916738" y="2130425"/>
          <p14:tracePt t="15215" x="6916738" y="2139950"/>
          <p14:tracePt t="15230" x="6916738" y="2149475"/>
          <p14:tracePt t="15239" x="6916738" y="2159000"/>
          <p14:tracePt t="15247" x="6907213" y="2168525"/>
          <p14:tracePt t="15255" x="6907213" y="2178050"/>
          <p14:tracePt t="15264" x="6907213" y="2187575"/>
          <p14:tracePt t="15279" x="6907213" y="2197100"/>
          <p14:tracePt t="15387" x="6945313" y="2197100"/>
          <p14:tracePt t="15394" x="7021513" y="2197100"/>
          <p14:tracePt t="15401" x="7097713" y="2197100"/>
          <p14:tracePt t="15412" x="7183438" y="2187575"/>
          <p14:tracePt t="15417" x="7259638" y="2168525"/>
          <p14:tracePt t="15425" x="7345363" y="2159000"/>
          <p14:tracePt t="15433" x="7421563" y="2139950"/>
          <p14:tracePt t="15441" x="7497763" y="2130425"/>
          <p14:tracePt t="15450" x="7545388" y="2120900"/>
          <p14:tracePt t="15458" x="7593013" y="2111375"/>
          <p14:tracePt t="15463" x="7621588" y="2101850"/>
          <p14:tracePt t="15471" x="7640638" y="2092325"/>
          <p14:tracePt t="15479" x="7650163" y="2082800"/>
          <p14:tracePt t="15487" x="7650163" y="2073275"/>
          <p14:tracePt t="15578" x="7659688" y="2073275"/>
          <p14:tracePt t="15781" x="7669213" y="2073275"/>
          <p14:tracePt t="15789" x="7669213" y="2082800"/>
          <p14:tracePt t="15797" x="7678738" y="2082800"/>
          <p14:tracePt t="15805" x="7697788" y="2092325"/>
          <p14:tracePt t="15812" x="7726363" y="2101850"/>
          <p14:tracePt t="15821" x="7764463" y="2120900"/>
          <p14:tracePt t="15828" x="7793038" y="2130425"/>
          <p14:tracePt t="15837" x="7821613" y="2130425"/>
          <p14:tracePt t="15845" x="7869238" y="2139950"/>
          <p14:tracePt t="15851" x="7897813" y="2139950"/>
          <p14:tracePt t="15860" x="7926388" y="2139950"/>
          <p14:tracePt t="15866" x="7935913" y="2149475"/>
          <p14:tracePt t="15876" x="7945438" y="2149475"/>
          <p14:tracePt t="15883" x="7954963" y="2149475"/>
          <p14:tracePt t="15969" x="7926388" y="2178050"/>
          <p14:tracePt t="15977" x="7840663" y="2187575"/>
          <p14:tracePt t="15983" x="7726363" y="2206625"/>
          <p14:tracePt t="15991" x="7573963" y="2206625"/>
          <p14:tracePt t="15999" x="7402513" y="2206625"/>
          <p14:tracePt t="16007" x="7192963" y="2197100"/>
          <p14:tracePt t="16015" x="6926263" y="2159000"/>
          <p14:tracePt t="16024" x="6623050" y="2101850"/>
          <p14:tracePt t="16029" x="6280150" y="2016125"/>
          <p14:tracePt t="16037" x="5937250" y="1949450"/>
          <p14:tracePt t="16045" x="5641975" y="1892300"/>
          <p14:tracePt t="16053" x="5451475" y="1873250"/>
          <p14:tracePt t="16061" x="5300663" y="1873250"/>
          <p14:tracePt t="16069" x="5148263" y="1882775"/>
          <p14:tracePt t="16078" x="5005388" y="1920875"/>
          <p14:tracePt t="16085" x="4891088" y="1958975"/>
          <p14:tracePt t="16092" x="4805363" y="1978025"/>
          <p14:tracePt t="16099" x="4729163" y="1997075"/>
          <p14:tracePt t="16110" x="4624388" y="2025650"/>
          <p14:tracePt t="16115" x="4529138" y="2035175"/>
          <p14:tracePt t="16125" x="4424363" y="2063750"/>
          <p14:tracePt t="16132" x="4310063" y="2092325"/>
          <p14:tracePt t="16139" x="4195763" y="2111375"/>
          <p14:tracePt t="16147" x="4071938" y="2139950"/>
          <p14:tracePt t="16153" x="3957638" y="2168525"/>
          <p14:tracePt t="16160" x="3833813" y="2197100"/>
          <p14:tracePt t="16169" x="3721100" y="2225675"/>
          <p14:tracePt t="16178" x="3616325" y="2273300"/>
          <p14:tracePt t="16185" x="3502025" y="2320925"/>
          <p14:tracePt t="16194" x="3397250" y="2359025"/>
          <p14:tracePt t="16201" x="3273425" y="2406650"/>
          <p14:tracePt t="16210" x="3159125" y="2454275"/>
          <p14:tracePt t="16215" x="3035300" y="2463800"/>
          <p14:tracePt t="16224" x="2921000" y="2492375"/>
          <p14:tracePt t="16231" x="2806700" y="2511425"/>
          <p14:tracePt t="16239" x="2701925" y="2520950"/>
          <p14:tracePt t="16247" x="2625725" y="2540000"/>
          <p14:tracePt t="16255" x="2549525" y="2540000"/>
          <p14:tracePt t="16263" x="2463800" y="2549525"/>
          <p14:tracePt t="16271" x="2406650" y="2549525"/>
          <p14:tracePt t="16278" x="2330450" y="2568575"/>
          <p14:tracePt t="16284" x="2284413" y="2578100"/>
          <p14:tracePt t="16294" x="2246313" y="2587625"/>
          <p14:tracePt t="16300" x="2198688" y="2597150"/>
          <p14:tracePt t="16311" x="2170113" y="2606675"/>
          <p14:tracePt t="16317" x="2132013" y="2616200"/>
          <p14:tracePt t="16325" x="2103438" y="2625725"/>
          <p14:tracePt t="16333" x="2074863" y="2635250"/>
          <p14:tracePt t="16341" x="2036763" y="2654300"/>
          <p14:tracePt t="16348" x="1998663" y="2673350"/>
          <p14:tracePt t="16355" x="1960563" y="2682875"/>
          <p14:tracePt t="16363" x="1931988" y="2692400"/>
          <p14:tracePt t="16371" x="1903413" y="2711450"/>
          <p14:tracePt t="16379" x="1865313" y="2720975"/>
          <p14:tracePt t="16386" x="1846263" y="2740025"/>
          <p14:tracePt t="16403" x="1836738" y="2749550"/>
          <p14:tracePt t="16411" x="1827213" y="2759075"/>
          <p14:tracePt t="16565" x="1846263" y="2740025"/>
          <p14:tracePt t="16573" x="1865313" y="2730500"/>
          <p14:tracePt t="16581" x="1884363" y="2720975"/>
          <p14:tracePt t="16589" x="1912938" y="2711450"/>
          <p14:tracePt t="16596" x="1951038" y="2701925"/>
          <p14:tracePt t="16603" x="1989138" y="2692400"/>
          <p14:tracePt t="16611" x="2017713" y="2682875"/>
          <p14:tracePt t="16618" x="2065338" y="2663825"/>
          <p14:tracePt t="16627" x="2093913" y="2654300"/>
          <p14:tracePt t="16635" x="2132013" y="2654300"/>
          <p14:tracePt t="16644" x="2160588" y="2654300"/>
          <p14:tracePt t="16651" x="2189163" y="2644775"/>
          <p14:tracePt t="16661" x="2198688" y="2644775"/>
          <p14:tracePt t="16665" x="2208213" y="2644775"/>
          <p14:tracePt t="16673" x="2217738" y="2644775"/>
          <p14:tracePt t="16767" x="2217738" y="2635250"/>
          <p14:tracePt t="16844" x="2208213" y="2644775"/>
          <p14:tracePt t="18063" x="2292350" y="2692400"/>
          <p14:tracePt t="18071" x="2749550" y="2909888"/>
          <p14:tracePt t="18077" x="3511550" y="3290888"/>
          <p14:tracePt t="18084" x="4386263" y="3776663"/>
          <p14:tracePt t="18093" x="5403850" y="4270375"/>
          <p14:tracePt t="18100" x="6461125" y="4699000"/>
          <p14:tracePt t="23510" x="7650163" y="4413250"/>
          <p14:tracePt t="23514" x="6546850" y="3814763"/>
          <p14:tracePt t="23524" x="5613400" y="3490913"/>
          <p14:tracePt t="23531" x="4833938" y="3224213"/>
          <p14:tracePt t="23538" x="4176713" y="3005138"/>
          <p14:tracePt t="23544" x="3616325" y="2768600"/>
          <p14:tracePt t="23553" x="3168650" y="2549525"/>
          <p14:tracePt t="23561" x="2806700" y="2406650"/>
          <p14:tracePt t="23569" x="2530475" y="2311400"/>
          <p14:tracePt t="23576" x="2292350" y="2235200"/>
          <p14:tracePt t="23585" x="2132013" y="2187575"/>
          <p14:tracePt t="23593" x="2017713" y="2159000"/>
          <p14:tracePt t="23601" x="1960563" y="2159000"/>
          <p14:tracePt t="23609" x="1922463" y="2159000"/>
          <p14:tracePt t="23617" x="1893888" y="2159000"/>
          <p14:tracePt t="23624" x="1884363" y="2168525"/>
          <p14:tracePt t="23631" x="1865313" y="2178050"/>
          <p14:tracePt t="23639" x="1846263" y="2197100"/>
          <p14:tracePt t="23647" x="1817688" y="2216150"/>
          <p14:tracePt t="23655" x="1789113" y="2244725"/>
          <p14:tracePt t="23663" x="1751013" y="2273300"/>
          <p14:tracePt t="23671" x="1703388" y="2311400"/>
          <p14:tracePt t="23677" x="1655763" y="2349500"/>
          <p14:tracePt t="23685" x="1608138" y="2387600"/>
          <p14:tracePt t="23693" x="1550988" y="2425700"/>
          <p14:tracePt t="23701" x="1503363" y="2463800"/>
          <p14:tracePt t="23709" x="1455738" y="2492375"/>
          <p14:tracePt t="23717" x="1427163" y="2520950"/>
          <p14:tracePt t="23725" x="1379538" y="2540000"/>
          <p14:tracePt t="23732" x="1341438" y="2559050"/>
          <p14:tracePt t="23741" x="1293813" y="2597150"/>
          <p14:tracePt t="23746" x="1255713" y="2606675"/>
          <p14:tracePt t="23755" x="1208088" y="2635250"/>
          <p14:tracePt t="23763" x="1179513" y="2644775"/>
          <p14:tracePt t="23772" x="1141413" y="2654300"/>
          <p14:tracePt t="23779" x="1112838" y="2673350"/>
          <p14:tracePt t="23787" x="1084263" y="2692400"/>
          <p14:tracePt t="23795" x="1046163" y="2730500"/>
          <p14:tracePt t="23801" x="1017588" y="2759075"/>
          <p14:tracePt t="23809" x="979488" y="2797175"/>
          <p14:tracePt t="23817" x="950913" y="2825750"/>
          <p14:tracePt t="23826" x="912813" y="2871788"/>
          <p14:tracePt t="23833" x="874713" y="2928938"/>
          <p14:tracePt t="23842" x="836613" y="2976563"/>
          <p14:tracePt t="23849" x="798513" y="3005138"/>
          <p14:tracePt t="23859" x="779463" y="3043238"/>
          <p14:tracePt t="23863" x="762000" y="3062288"/>
          <p14:tracePt t="23871" x="742950" y="3081338"/>
          <p14:tracePt t="23878" x="733425" y="3100388"/>
          <p14:tracePt t="23888" x="723900" y="3109913"/>
          <p14:tracePt t="23894" x="714375" y="3119438"/>
          <p14:tracePt t="23903" x="704850" y="3128963"/>
          <p14:tracePt t="23918" x="704850" y="3138488"/>
          <p14:tracePt t="23925" x="704850" y="3148013"/>
          <p14:tracePt t="23932" x="704850" y="3157538"/>
          <p14:tracePt t="23943" x="704850" y="3167063"/>
          <p14:tracePt t="23949" x="704850" y="3176588"/>
          <p14:tracePt t="23958" x="704850" y="3195638"/>
          <p14:tracePt t="23973" x="704850" y="3205163"/>
          <p14:tracePt t="23981" x="704850" y="3214688"/>
          <p14:tracePt t="23989" x="704850" y="3243263"/>
          <p14:tracePt t="23996" x="704850" y="3252788"/>
          <p14:tracePt t="24002" x="714375" y="3271838"/>
          <p14:tracePt t="24011" x="723900" y="3290888"/>
          <p14:tracePt t="24019" x="733425" y="3300413"/>
          <p14:tracePt t="24029" x="742950" y="3319463"/>
          <p14:tracePt t="24035" x="752475" y="3319463"/>
          <p14:tracePt t="24043" x="769938" y="3328988"/>
          <p14:tracePt t="24051" x="798513" y="3338513"/>
          <p14:tracePt t="24058" x="827088" y="3348038"/>
          <p14:tracePt t="24065" x="874713" y="3367088"/>
          <p14:tracePt t="24073" x="922338" y="3376613"/>
          <p14:tracePt t="24081" x="950913" y="3386138"/>
          <p14:tracePt t="24090" x="979488" y="3386138"/>
          <p14:tracePt t="24097" x="1008063" y="3386138"/>
          <p14:tracePt t="24104" x="1046163" y="3376613"/>
          <p14:tracePt t="24113" x="1046163" y="3367088"/>
          <p14:tracePt t="24121" x="1055688" y="3357563"/>
          <p14:tracePt t="24127" x="1065213" y="3348038"/>
          <p14:tracePt t="24135" x="1074738" y="3338513"/>
          <p14:tracePt t="24143" x="1084263" y="3328988"/>
          <p14:tracePt t="24151" x="1093788" y="3328988"/>
          <p14:tracePt t="24159" x="1103313" y="3319463"/>
          <p14:tracePt t="24166" x="1103313" y="3309938"/>
          <p14:tracePt t="24176" x="1112838" y="3300413"/>
          <p14:tracePt t="24182" x="1122363" y="3290888"/>
          <p14:tracePt t="24197" x="1131888" y="3281363"/>
          <p14:tracePt t="24213" x="1141413" y="3281363"/>
          <p14:tracePt t="24221" x="1141413" y="3271838"/>
          <p14:tracePt t="24228" x="1150938" y="3271838"/>
          <p14:tracePt t="24237" x="1160463" y="3262313"/>
          <p14:tracePt t="24244" x="1160463" y="3252788"/>
          <p14:tracePt t="24250" x="1169988" y="3243263"/>
          <p14:tracePt t="24259" x="1189038" y="3233738"/>
          <p14:tracePt t="24266" x="1198563" y="3233738"/>
          <p14:tracePt t="24275" x="1208088" y="3233738"/>
          <p14:tracePt t="24283" x="1217613" y="3224213"/>
          <p14:tracePt t="24299" x="1227138" y="3224213"/>
          <p14:tracePt t="24313" x="1236663" y="3224213"/>
          <p14:tracePt t="24322" x="1246188" y="3224213"/>
          <p14:tracePt t="24329" x="1255713" y="3224213"/>
          <p14:tracePt t="24338" x="1265238" y="3224213"/>
          <p14:tracePt t="24344" x="1274763" y="3224213"/>
          <p14:tracePt t="24352" x="1284288" y="3224213"/>
          <p14:tracePt t="24369" x="1303338" y="3224213"/>
          <p14:tracePt t="24377" x="1312863" y="3224213"/>
          <p14:tracePt t="24383" x="1322388" y="3224213"/>
          <p14:tracePt t="24391" x="1331913" y="3224213"/>
          <p14:tracePt t="24408" x="1341438" y="3224213"/>
          <p14:tracePt t="24424" x="1350963" y="3224213"/>
          <p14:tracePt t="24429" x="1360488" y="3224213"/>
          <p14:tracePt t="24438" x="1379538" y="3224213"/>
          <p14:tracePt t="24444" x="1389063" y="3224213"/>
          <p14:tracePt t="24453" x="1398588" y="3224213"/>
          <p14:tracePt t="24461" x="1408113" y="3224213"/>
          <p14:tracePt t="24469" x="1417638" y="3224213"/>
          <p14:tracePt t="24477" x="1436688" y="3233738"/>
          <p14:tracePt t="24485" x="1474788" y="3233738"/>
          <p14:tracePt t="24492" x="1503363" y="3233738"/>
          <p14:tracePt t="24500" x="1531938" y="3233738"/>
          <p14:tracePt t="24507" x="1579563" y="3243263"/>
          <p14:tracePt t="24515" x="1617663" y="3243263"/>
          <p14:tracePt t="24523" x="1674813" y="3243263"/>
          <p14:tracePt t="24531" x="1751013" y="3243263"/>
          <p14:tracePt t="24538" x="1827213" y="3243263"/>
          <p14:tracePt t="24547" x="1903413" y="3243263"/>
          <p14:tracePt t="24555" x="1989138" y="3243263"/>
          <p14:tracePt t="24563" x="2046288" y="3243263"/>
          <p14:tracePt t="24569" x="2112963" y="3233738"/>
          <p14:tracePt t="24576" x="2151063" y="3224213"/>
          <p14:tracePt t="24585" x="2198688" y="3205163"/>
          <p14:tracePt t="24592" x="2217738" y="3195638"/>
          <p14:tracePt t="24601" x="2227263" y="3186113"/>
          <p14:tracePt t="24608" x="2236788" y="3186113"/>
          <p14:tracePt t="24778" x="2246313" y="3186113"/>
          <p14:tracePt t="24903" x="2246313" y="3176588"/>
          <p14:tracePt t="25167" x="2311400" y="3176588"/>
          <p14:tracePt t="25175" x="2606675" y="3214688"/>
          <p14:tracePt t="25183" x="3016250" y="3281363"/>
          <p14:tracePt t="25191" x="3368675" y="3367088"/>
          <p14:tracePt t="25197" x="3673475" y="3452813"/>
          <p14:tracePt t="25208" x="3919538" y="3548063"/>
          <p14:tracePt t="25213" x="4081463" y="3624263"/>
          <p14:tracePt t="25221" x="4167188" y="3671888"/>
          <p14:tracePt t="25229" x="4195763" y="3681413"/>
          <p14:tracePt t="25238" x="4205288" y="3681413"/>
          <p14:tracePt t="25406" x="4214813" y="3671888"/>
          <p14:tracePt t="25415" x="4224338" y="3633788"/>
          <p14:tracePt t="25423" x="4224338" y="3595688"/>
          <p14:tracePt t="25431" x="4224338" y="3567113"/>
          <p14:tracePt t="25440" x="4214813" y="3519488"/>
          <p14:tracePt t="25447" x="4195763" y="3471863"/>
          <p14:tracePt t="25454" x="4186238" y="3433763"/>
          <p14:tracePt t="25461" x="4167188" y="3386138"/>
          <p14:tracePt t="25469" x="4129088" y="3319463"/>
          <p14:tracePt t="25477" x="4081463" y="3252788"/>
          <p14:tracePt t="25484" x="4062413" y="3205163"/>
          <p14:tracePt t="25493" x="4033838" y="3157538"/>
          <p14:tracePt t="25501" x="4005263" y="3119438"/>
          <p14:tracePt t="25509" x="3948113" y="3071813"/>
          <p14:tracePt t="25517" x="3900488" y="3033713"/>
          <p14:tracePt t="25524" x="3852863" y="2995613"/>
          <p14:tracePt t="25531" x="3806825" y="2976563"/>
          <p14:tracePt t="25541" x="3778250" y="2967038"/>
          <p14:tracePt t="25547" x="3740150" y="2957513"/>
          <p14:tracePt t="25557" x="3740150" y="2947988"/>
          <p14:tracePt t="25563" x="3721100" y="2947988"/>
          <p14:tracePt t="25573" x="3702050" y="2947988"/>
          <p14:tracePt t="25579" x="3692525" y="2947988"/>
          <p14:tracePt t="25585" x="3663950" y="2947988"/>
          <p14:tracePt t="25593" x="3644900" y="2957513"/>
          <p14:tracePt t="25601" x="3625850" y="2967038"/>
          <p14:tracePt t="25609" x="3616325" y="2976563"/>
          <p14:tracePt t="25616" x="3606800" y="2976563"/>
          <p14:tracePt t="25624" x="3597275" y="2986088"/>
          <p14:tracePt t="25632" x="3597275" y="2995613"/>
          <p14:tracePt t="25642" x="3587750" y="3014663"/>
          <p14:tracePt t="25647" x="3578225" y="3024188"/>
          <p14:tracePt t="25656" x="3568700" y="3043238"/>
          <p14:tracePt t="25663" x="3559175" y="3062288"/>
          <p14:tracePt t="25672" x="3549650" y="3081338"/>
          <p14:tracePt t="25679" x="3540125" y="3100388"/>
          <p14:tracePt t="25687" x="3540125" y="3119438"/>
          <p14:tracePt t="25694" x="3540125" y="3138488"/>
          <p14:tracePt t="25703" x="3540125" y="3148013"/>
          <p14:tracePt t="25709" x="3540125" y="3157538"/>
          <p14:tracePt t="25717" x="3540125" y="3167063"/>
          <p14:tracePt t="25725" x="3540125" y="3176588"/>
          <p14:tracePt t="25827" x="3549650" y="3186113"/>
          <p14:tracePt t="25849" x="3559175" y="3186113"/>
          <p14:tracePt t="25889" x="3559175" y="3176588"/>
          <p14:tracePt t="25895" x="3559175" y="3167063"/>
          <p14:tracePt t="26051" x="3568700" y="3167063"/>
          <p14:tracePt t="26059" x="3578225" y="3176588"/>
          <p14:tracePt t="26067" x="3587750" y="3186113"/>
          <p14:tracePt t="26075" x="3587750" y="3195638"/>
          <p14:tracePt t="26083" x="3597275" y="3205163"/>
          <p14:tracePt t="26091" x="3606800" y="3214688"/>
          <p14:tracePt t="26096" x="3616325" y="3214688"/>
          <p14:tracePt t="26113" x="3625850" y="3224213"/>
          <p14:tracePt t="26122" x="3644900" y="3233738"/>
          <p14:tracePt t="26129" x="3663950" y="3233738"/>
          <p14:tracePt t="26139" x="3683000" y="3233738"/>
          <p14:tracePt t="26145" x="3702050" y="3233738"/>
          <p14:tracePt t="26151" x="3730625" y="3233738"/>
          <p14:tracePt t="26159" x="3759200" y="3233738"/>
          <p14:tracePt t="26167" x="3797300" y="3233738"/>
          <p14:tracePt t="26175" x="3824288" y="3224213"/>
          <p14:tracePt t="26183" x="3852863" y="3214688"/>
          <p14:tracePt t="26191" x="3881438" y="3205163"/>
          <p14:tracePt t="26199" x="3919538" y="3195638"/>
          <p14:tracePt t="26208" x="3938588" y="3186113"/>
          <p14:tracePt t="26212" x="3967163" y="3176588"/>
          <p14:tracePt t="26221" x="3986213" y="3167063"/>
          <p14:tracePt t="26228" x="4005263" y="3157538"/>
          <p14:tracePt t="26238" x="4033838" y="3138488"/>
          <p14:tracePt t="26245" x="4043363" y="3138488"/>
          <p14:tracePt t="26254" x="4071938" y="3128963"/>
          <p14:tracePt t="26260" x="4081463" y="3119438"/>
          <p14:tracePt t="26269" x="4090988" y="3109913"/>
          <p14:tracePt t="26275" x="4110038" y="3100388"/>
          <p14:tracePt t="26283" x="4119563" y="3090863"/>
          <p14:tracePt t="26292" x="4129088" y="3081338"/>
          <p14:tracePt t="26299" x="4138613" y="3071813"/>
          <p14:tracePt t="26308" x="4148138" y="3062288"/>
          <p14:tracePt t="26315" x="4176713" y="3062288"/>
          <p14:tracePt t="26323" x="4214813" y="3043238"/>
          <p14:tracePt t="26330" x="4243388" y="3033713"/>
          <p14:tracePt t="26340" x="4271963" y="3024188"/>
          <p14:tracePt t="26347" x="4319588" y="3014663"/>
          <p14:tracePt t="26354" x="4348163" y="3005138"/>
          <p14:tracePt t="26361" x="4386263" y="3005138"/>
          <p14:tracePt t="26369" x="4424363" y="3005138"/>
          <p14:tracePt t="26377" x="4462463" y="3005138"/>
          <p14:tracePt t="26385" x="4510088" y="3014663"/>
          <p14:tracePt t="26392" x="4557713" y="3024188"/>
          <p14:tracePt t="26401" x="4595813" y="3043238"/>
          <p14:tracePt t="26409" x="4643438" y="3062288"/>
          <p14:tracePt t="26415" x="4691063" y="3071813"/>
          <p14:tracePt t="26423" x="4729163" y="3081338"/>
          <p14:tracePt t="26430" x="4776788" y="3100388"/>
          <p14:tracePt t="26439" x="4824413" y="3109913"/>
          <p14:tracePt t="26447" x="4862513" y="3119438"/>
          <p14:tracePt t="26454" x="4910138" y="3128963"/>
          <p14:tracePt t="26463" x="4938713" y="3138488"/>
          <p14:tracePt t="26471" x="4976813" y="3148013"/>
          <p14:tracePt t="26477" x="5005388" y="3157538"/>
          <p14:tracePt t="26485" x="5033963" y="3167063"/>
          <p14:tracePt t="26493" x="5062538" y="3186113"/>
          <p14:tracePt t="26501" x="5110163" y="3195638"/>
          <p14:tracePt t="26508" x="5157788" y="3205163"/>
          <p14:tracePt t="26517" x="5195888" y="3214688"/>
          <p14:tracePt t="26525" x="5243513" y="3224213"/>
          <p14:tracePt t="26531" x="5291138" y="3233738"/>
          <p14:tracePt t="26540" x="5329238" y="3243263"/>
          <p14:tracePt t="26547" x="5375275" y="3243263"/>
          <p14:tracePt t="26555" x="5403850" y="3262313"/>
          <p14:tracePt t="26563" x="5432425" y="3262313"/>
          <p14:tracePt t="26572" x="5480050" y="3271838"/>
          <p14:tracePt t="26579" x="5508625" y="3271838"/>
          <p14:tracePt t="26587" x="5537200" y="3271838"/>
          <p14:tracePt t="26593" x="5584825" y="3271838"/>
          <p14:tracePt t="26601" x="5622925" y="3271838"/>
          <p14:tracePt t="26609" x="5699125" y="3271838"/>
          <p14:tracePt t="26617" x="5756275" y="3271838"/>
          <p14:tracePt t="26626" x="5832475" y="3271838"/>
          <p14:tracePt t="26633" x="5908675" y="3271838"/>
          <p14:tracePt t="26642" x="5994400" y="3262313"/>
          <p14:tracePt t="26649" x="6070600" y="3252788"/>
          <p14:tracePt t="26656" x="6137275" y="3243263"/>
          <p14:tracePt t="26663" x="6175375" y="3224213"/>
          <p14:tracePt t="26670" x="6223000" y="3214688"/>
          <p14:tracePt t="26679" x="6251575" y="3205163"/>
          <p14:tracePt t="26687" x="6261100" y="3195638"/>
          <p14:tracePt t="26695" x="6270625" y="3195638"/>
          <p14:tracePt t="26897" x="6280150" y="3186113"/>
          <p14:tracePt t="26913" x="6289675" y="3186113"/>
          <p14:tracePt t="26919" x="6289675" y="3176588"/>
          <p14:tracePt t="27245" x="6318250" y="3186113"/>
          <p14:tracePt t="27253" x="6365875" y="3195638"/>
          <p14:tracePt t="27261" x="6403975" y="3195638"/>
          <p14:tracePt t="27269" x="6451600" y="3195638"/>
          <p14:tracePt t="27277" x="6480175" y="3195638"/>
          <p14:tracePt t="27285" x="6527800" y="3195638"/>
          <p14:tracePt t="27292" x="6565900" y="3176588"/>
          <p14:tracePt t="27299" x="6613525" y="3157538"/>
          <p14:tracePt t="27307" x="6661150" y="3119438"/>
          <p14:tracePt t="27315" x="6699250" y="3090863"/>
          <p14:tracePt t="27325" x="6727825" y="3062288"/>
          <p14:tracePt t="27331" x="6737350" y="3043238"/>
          <p14:tracePt t="27341" x="6746875" y="3033713"/>
          <p14:tracePt t="27393" x="6746875" y="3024188"/>
          <p14:tracePt t="27417" x="6756400" y="3024188"/>
          <p14:tracePt t="27447" x="6765925" y="3024188"/>
          <p14:tracePt t="27456" x="6775450" y="3024188"/>
          <p14:tracePt t="27462" x="6784975" y="3024188"/>
          <p14:tracePt t="27472" x="6784975" y="3033713"/>
          <p14:tracePt t="27479" x="6804025" y="3043238"/>
          <p14:tracePt t="27485" x="6813550" y="3052763"/>
          <p14:tracePt t="27492" x="6832600" y="3062288"/>
          <p14:tracePt t="27501" x="6842125" y="3071813"/>
          <p14:tracePt t="27509" x="6851650" y="3081338"/>
          <p14:tracePt t="27517" x="6869113" y="3090863"/>
          <p14:tracePt t="27527" x="6888163" y="3100388"/>
          <p14:tracePt t="27533" x="6916738" y="3109913"/>
          <p14:tracePt t="27541" x="6964363" y="3119438"/>
          <p14:tracePt t="27547" x="7011988" y="3138488"/>
          <p14:tracePt t="27556" x="7069138" y="3167063"/>
          <p14:tracePt t="27563" x="7135813" y="3176588"/>
          <p14:tracePt t="27572" x="7202488" y="3224213"/>
          <p14:tracePt t="27578" x="7250113" y="3243263"/>
          <p14:tracePt t="27587" x="7307263" y="3252788"/>
          <p14:tracePt t="27594" x="7354888" y="3281363"/>
          <p14:tracePt t="27604" x="7402513" y="3300413"/>
          <p14:tracePt t="27609" x="7450138" y="3319463"/>
          <p14:tracePt t="27617" x="7478713" y="3328988"/>
          <p14:tracePt t="27625" x="7507288" y="3338513"/>
          <p14:tracePt t="27632" x="7516813" y="3348038"/>
          <p14:tracePt t="27643" x="7526338" y="3348038"/>
          <p14:tracePt t="27649" x="7535863" y="3348038"/>
          <p14:tracePt t="28703" x="7516813" y="3357563"/>
          <p14:tracePt t="28711" x="7469188" y="3376613"/>
          <p14:tracePt t="28721" x="7392988" y="3395663"/>
          <p14:tracePt t="28730" x="7288213" y="3424238"/>
          <p14:tracePt t="28735" x="7154863" y="3462338"/>
          <p14:tracePt t="28742" x="6945313" y="3471863"/>
          <p14:tracePt t="28751" x="6737350" y="3490913"/>
          <p14:tracePt t="28757" x="6470650" y="3529013"/>
          <p14:tracePt t="28765" x="6127750" y="3586163"/>
          <p14:tracePt t="28773" x="5861050" y="3643313"/>
          <p14:tracePt t="28781" x="5613400" y="3681413"/>
          <p14:tracePt t="28790" x="5403850" y="3700463"/>
          <p14:tracePt t="28797" x="5262563" y="3719513"/>
          <p14:tracePt t="28805" x="5186363" y="3719513"/>
          <p14:tracePt t="28813" x="5148263" y="3729038"/>
          <p14:tracePt t="28819" x="5138738" y="3738563"/>
          <p14:tracePt t="29021" x="5119688" y="3738563"/>
          <p14:tracePt t="29029" x="5110163" y="3748088"/>
          <p14:tracePt t="29038" x="5100638" y="3767138"/>
          <p14:tracePt t="29044" x="5091113" y="3776663"/>
          <p14:tracePt t="29053" x="5081588" y="3805238"/>
          <p14:tracePt t="29061" x="5062538" y="3814763"/>
          <p14:tracePt t="29070" x="5053013" y="3824288"/>
          <p14:tracePt t="29077" x="5053013" y="3833813"/>
          <p14:tracePt t="29083" x="5043488" y="3843338"/>
          <p14:tracePt t="29185" x="5053013" y="3843338"/>
          <p14:tracePt t="29193" x="5081588" y="3824288"/>
          <p14:tracePt t="29201" x="5091113" y="3805238"/>
          <p14:tracePt t="29207" x="5110163" y="3786188"/>
          <p14:tracePt t="29215" x="5119688" y="3757613"/>
          <p14:tracePt t="29223" x="5129213" y="3738563"/>
          <p14:tracePt t="29230" x="5138738" y="3729038"/>
          <p14:tracePt t="29239" x="5138738" y="3719513"/>
          <p14:tracePt t="29248" x="5148263" y="3709988"/>
          <p14:tracePt t="29257" x="5157788" y="3700463"/>
          <p14:tracePt t="29263" x="5167313" y="3690938"/>
          <p14:tracePt t="29379" x="5157788" y="3690938"/>
          <p14:tracePt t="29387" x="5129213" y="3700463"/>
          <p14:tracePt t="29393" x="5119688" y="3738563"/>
          <p14:tracePt t="29401" x="5100638" y="3757613"/>
          <p14:tracePt t="29408" x="5091113" y="3776663"/>
          <p14:tracePt t="29417" x="5081588" y="3795713"/>
          <p14:tracePt t="29425" x="5072063" y="3805238"/>
          <p14:tracePt t="29433" x="5062538" y="3805238"/>
          <p14:tracePt t="29458" x="5062538" y="3814763"/>
          <p14:tracePt t="29495" x="5081588" y="3795713"/>
          <p14:tracePt t="29503" x="5110163" y="3757613"/>
          <p14:tracePt t="29511" x="5148263" y="3729038"/>
          <p14:tracePt t="29519" x="5167313" y="3690938"/>
          <p14:tracePt t="29525" x="5195888" y="3652838"/>
          <p14:tracePt t="29533" x="5205413" y="3605213"/>
          <p14:tracePt t="29541" x="5224463" y="3576638"/>
          <p14:tracePt t="29549" x="5233988" y="3529013"/>
          <p14:tracePt t="29557" x="5243513" y="3500438"/>
          <p14:tracePt t="29565" x="5243513" y="3481388"/>
          <p14:tracePt t="29573" x="5243513" y="3471863"/>
          <p14:tracePt t="29580" x="5243513" y="3462338"/>
          <p14:tracePt t="29781" x="5253038" y="3462338"/>
          <p14:tracePt t="30341" x="5224463" y="3462338"/>
          <p14:tracePt t="30349" x="5091113" y="3509963"/>
          <p14:tracePt t="30357" x="4891088" y="3538538"/>
          <p14:tracePt t="30362" x="4662488" y="3538538"/>
          <p14:tracePt t="30372" x="4338638" y="3529013"/>
          <p14:tracePt t="30379" x="3967163" y="3462338"/>
          <p14:tracePt t="30387" x="3549650" y="3367088"/>
          <p14:tracePt t="30395" x="3140075" y="3300413"/>
          <p14:tracePt t="30403" x="2759075" y="3214688"/>
          <p14:tracePt t="30410" x="2339975" y="3138488"/>
          <p14:tracePt t="30420" x="2008188" y="3081338"/>
          <p14:tracePt t="30424" x="1731963" y="3081338"/>
          <p14:tracePt t="30433" x="1484313" y="3090863"/>
          <p14:tracePt t="30441" x="1265238" y="3119438"/>
          <p14:tracePt t="30449" x="1131888" y="3138488"/>
          <p14:tracePt t="30457" x="1046163" y="3167063"/>
          <p14:tracePt t="30465" x="1008063" y="3176588"/>
          <p14:tracePt t="30474" x="969963" y="3186113"/>
          <p14:tracePt t="30481" x="950913" y="3195638"/>
          <p14:tracePt t="30488" x="922338" y="3205163"/>
          <p14:tracePt t="30495" x="893763" y="3233738"/>
          <p14:tracePt t="30503" x="846138" y="3262313"/>
          <p14:tracePt t="30511" x="808038" y="3281363"/>
          <p14:tracePt t="30519" x="769938" y="3290888"/>
          <p14:tracePt t="30527" x="723900" y="3319463"/>
          <p14:tracePt t="30535" x="666750" y="3357563"/>
          <p14:tracePt t="30542" x="619125" y="3376613"/>
          <p14:tracePt t="30549" x="561975" y="3386138"/>
          <p14:tracePt t="30557" x="495300" y="3405188"/>
          <p14:tracePt t="30564" x="457200" y="3414713"/>
          <p14:tracePt t="30573" x="409575" y="3433763"/>
          <p14:tracePt t="30581" x="342900" y="3452813"/>
          <p14:tracePt t="30589" x="304800" y="3462338"/>
          <p14:tracePt t="30597" x="238125" y="3471863"/>
          <p14:tracePt t="30603" x="200025" y="3481388"/>
          <p14:tracePt t="30611" x="152400" y="3481388"/>
          <p14:tracePt t="30620" x="123825" y="3490913"/>
          <p14:tracePt t="30627" x="104775" y="3490913"/>
          <p14:tracePt t="30636" x="85725" y="3490913"/>
          <p14:tracePt t="30643" x="76200" y="3500438"/>
          <p14:tracePt t="30651" x="66675" y="3500438"/>
          <p14:tracePt t="30661" x="57150" y="3500438"/>
          <p14:tracePt t="30667" x="57150" y="3509963"/>
          <p14:tracePt t="30674" x="57150" y="3519488"/>
          <p14:tracePt t="30680" x="47625" y="3529013"/>
          <p14:tracePt t="30689" x="38100" y="3538538"/>
          <p14:tracePt t="30697" x="38100" y="3548063"/>
          <p14:tracePt t="30712" x="38100" y="3557588"/>
          <p14:tracePt t="30723" x="38100" y="3576638"/>
          <p14:tracePt t="30729" x="38100" y="3605213"/>
          <p14:tracePt t="30738" x="38100" y="3624263"/>
          <p14:tracePt t="30742" x="57150" y="3662363"/>
          <p14:tracePt t="30751" x="95250" y="3690938"/>
          <p14:tracePt t="30759" x="142875" y="3729038"/>
          <p14:tracePt t="30767" x="228600" y="3786188"/>
          <p14:tracePt t="30775" x="352425" y="3843338"/>
          <p14:tracePt t="30783" x="485775" y="3929063"/>
          <p14:tracePt t="30790" x="723900" y="4051300"/>
          <p14:tracePt t="30798" x="989013" y="4194175"/>
          <p14:tracePt t="30806" x="1198563" y="4279900"/>
          <p14:tracePt t="30813" x="1370013" y="4346575"/>
          <p14:tracePt t="30821" x="1550988" y="4375150"/>
          <p14:tracePt t="30829" x="1684338" y="4394200"/>
          <p14:tracePt t="30840" x="1798638" y="4403725"/>
          <p14:tracePt t="30845" x="1893888" y="4422775"/>
          <p14:tracePt t="30854" x="1941513" y="4432300"/>
          <p14:tracePt t="30859" x="1960563" y="4432300"/>
          <p14:tracePt t="30921" x="1970088" y="4422775"/>
          <p14:tracePt t="30929" x="1979613" y="4413250"/>
          <p14:tracePt t="30938" x="1979613" y="4403725"/>
          <p14:tracePt t="30945" x="1989138" y="4403725"/>
          <p14:tracePt t="30953" x="1998663" y="4394200"/>
          <p14:tracePt t="30961" x="2008188" y="4375150"/>
          <p14:tracePt t="30969" x="2017713" y="4365625"/>
          <p14:tracePt t="30976" x="2027238" y="4356100"/>
          <p14:tracePt t="30986" x="2036763" y="4346575"/>
          <p14:tracePt t="31109" x="2036763" y="4318000"/>
          <p14:tracePt t="31117" x="2027238" y="4298950"/>
          <p14:tracePt t="31123" x="1998663" y="4270375"/>
          <p14:tracePt t="31130" x="1970088" y="4241800"/>
          <p14:tracePt t="31140" x="1941513" y="4213225"/>
          <p14:tracePt t="31147" x="1912938" y="4194175"/>
          <p14:tracePt t="31156" x="1893888" y="4175125"/>
          <p14:tracePt t="31163" x="1884363" y="4165600"/>
          <p14:tracePt t="31172" x="1865313" y="4146550"/>
          <p14:tracePt t="31178" x="1836738" y="4117975"/>
          <p14:tracePt t="31186" x="1789113" y="4079875"/>
          <p14:tracePt t="31193" x="1741488" y="4041775"/>
          <p14:tracePt t="31201" x="1674813" y="4003675"/>
          <p14:tracePt t="31209" x="1617663" y="3967163"/>
          <p14:tracePt t="31217" x="1570038" y="3929063"/>
          <p14:tracePt t="31224" x="1541463" y="3919538"/>
          <p14:tracePt t="31233" x="1522413" y="3910013"/>
          <p14:tracePt t="31241" x="1512888" y="3900488"/>
          <p14:tracePt t="31247" x="1503363" y="3900488"/>
          <p14:tracePt t="35322" x="1531938" y="3910013"/>
          <p14:tracePt t="35326" x="1570038" y="3910013"/>
          <p14:tracePt t="35335" x="1646238" y="3910013"/>
          <p14:tracePt t="35342" x="1741488" y="3919538"/>
          <p14:tracePt t="35352" x="1884363" y="3938588"/>
          <p14:tracePt t="35359" x="2017713" y="3967163"/>
          <p14:tracePt t="35368" x="2170113" y="3986213"/>
          <p14:tracePt t="35375" x="2378075" y="3995738"/>
          <p14:tracePt t="35384" x="2682875" y="4051300"/>
          <p14:tracePt t="35390" x="3092450" y="4117975"/>
          <p14:tracePt t="35397" x="3559175" y="4270375"/>
          <p14:tracePt t="35406" x="4024313" y="4394200"/>
          <p14:tracePt t="35413" x="4491038" y="4537075"/>
          <p14:tracePt t="35421" x="4986338" y="4641850"/>
          <p14:tracePt t="35428" x="5480050" y="4737100"/>
          <p14:tracePt t="35437" x="5899150" y="4832350"/>
          <p14:tracePt t="35445" x="6270625" y="4899025"/>
          <p14:tracePt t="35451" x="6565900" y="4937125"/>
          <p14:tracePt t="35459" x="6784975" y="4965700"/>
          <p14:tracePt t="35467" x="6916738" y="5003800"/>
          <p14:tracePt t="35474" x="7002463" y="5013325"/>
          <p14:tracePt t="35483" x="7031038" y="5013325"/>
          <p14:tracePt t="35583" x="7031038" y="4994275"/>
          <p14:tracePt t="35591" x="7011988" y="4965700"/>
          <p14:tracePt t="35599" x="6954838" y="4918075"/>
          <p14:tracePt t="35607" x="6888163" y="4832350"/>
          <p14:tracePt t="35615" x="6784975" y="4737100"/>
          <p14:tracePt t="35623" x="6642100" y="4622800"/>
          <p14:tracePt t="35631" x="6451600" y="4489450"/>
          <p14:tracePt t="35638" x="6184900" y="4346575"/>
          <p14:tracePt t="35645" x="5984875" y="4203700"/>
          <p14:tracePt t="35654" x="5699125" y="4079875"/>
          <p14:tracePt t="35660" x="5480050" y="3967163"/>
          <p14:tracePt t="35670" x="5300663" y="3910013"/>
          <p14:tracePt t="35677" x="5167313" y="3843338"/>
          <p14:tracePt t="35685" x="5024438" y="3795713"/>
          <p14:tracePt t="35693" x="4910138" y="3757613"/>
          <p14:tracePt t="35702" x="4824413" y="3709988"/>
          <p14:tracePt t="35707" x="4776788" y="3700463"/>
          <p14:tracePt t="35715" x="4748213" y="3690938"/>
          <p14:tracePt t="35724" x="4738688" y="3690938"/>
          <p14:tracePt t="35732" x="4729163" y="3690938"/>
          <p14:tracePt t="35741" x="4710113" y="3690938"/>
          <p14:tracePt t="35747" x="4691063" y="3700463"/>
          <p14:tracePt t="35755" x="4662488" y="3709988"/>
          <p14:tracePt t="35763" x="4643438" y="3719513"/>
          <p14:tracePt t="35769" x="4624388" y="3729038"/>
          <p14:tracePt t="35777" x="4614863" y="3738563"/>
          <p14:tracePt t="35785" x="4595813" y="3748088"/>
          <p14:tracePt t="35793" x="4576763" y="3757613"/>
          <p14:tracePt t="35802" x="4548188" y="3767138"/>
          <p14:tracePt t="35809" x="4529138" y="3786188"/>
          <p14:tracePt t="35819" x="4491038" y="3795713"/>
          <p14:tracePt t="35825" x="4462463" y="3814763"/>
          <p14:tracePt t="35831" x="4433888" y="3843338"/>
          <p14:tracePt t="35839" x="4386263" y="3871913"/>
          <p14:tracePt t="35847" x="4329113" y="3910013"/>
          <p14:tracePt t="35855" x="4262438" y="3948113"/>
          <p14:tracePt t="35863" x="4195763" y="3995738"/>
          <p14:tracePt t="35872" x="4129088" y="4032250"/>
          <p14:tracePt t="35879" x="4062413" y="4070350"/>
          <p14:tracePt t="35888" x="3995738" y="4108450"/>
          <p14:tracePt t="35892" x="3919538" y="4156075"/>
          <p14:tracePt t="35903" x="3814763" y="4194175"/>
          <p14:tracePt t="35909" x="3730625" y="4241800"/>
          <p14:tracePt t="35918" x="3644900" y="4279900"/>
          <p14:tracePt t="35925" x="3559175" y="4327525"/>
          <p14:tracePt t="35934" x="3511550" y="4346575"/>
          <p14:tracePt t="35941" x="3463925" y="4375150"/>
          <p14:tracePt t="35950" x="3425825" y="4384675"/>
          <p14:tracePt t="35955" x="3378200" y="4403725"/>
          <p14:tracePt t="35962" x="3330575" y="4413250"/>
          <p14:tracePt t="35971" x="3302000" y="4441825"/>
          <p14:tracePt t="35979" x="3263900" y="4451350"/>
          <p14:tracePt t="35988" x="3235325" y="4460875"/>
          <p14:tracePt t="35995" x="3216275" y="4470400"/>
          <p14:tracePt t="36003" x="3187700" y="4479925"/>
          <p14:tracePt t="36011" x="3159125" y="4489450"/>
          <p14:tracePt t="36018" x="3121025" y="4498975"/>
          <p14:tracePt t="36025" x="3092450" y="4508500"/>
          <p14:tracePt t="36032" x="3044825" y="4518025"/>
          <p14:tracePt t="36040" x="3006725" y="4527550"/>
          <p14:tracePt t="36049" x="2959100" y="4527550"/>
          <p14:tracePt t="36056" x="2921000" y="4527550"/>
          <p14:tracePt t="36065" x="2873375" y="4527550"/>
          <p14:tracePt t="36073" x="2844800" y="4527550"/>
          <p14:tracePt t="36081" x="2797175" y="4518025"/>
          <p14:tracePt t="36089" x="2759075" y="4508500"/>
          <p14:tracePt t="36095" x="2711450" y="4498975"/>
          <p14:tracePt t="36102" x="2635250" y="4479925"/>
          <p14:tracePt t="36111" x="2568575" y="4470400"/>
          <p14:tracePt t="36120" x="2530475" y="4460875"/>
          <p14:tracePt t="36127" x="2463800" y="4451350"/>
          <p14:tracePt t="36135" x="2416175" y="4441825"/>
          <p14:tracePt t="36143" x="2378075" y="4422775"/>
          <p14:tracePt t="36150" x="2311400" y="4413250"/>
          <p14:tracePt t="36156" x="2236788" y="4403725"/>
          <p14:tracePt t="36165" x="2170113" y="4384675"/>
          <p14:tracePt t="36173" x="2093913" y="4375150"/>
          <p14:tracePt t="36181" x="2027238" y="4365625"/>
          <p14:tracePt t="36189" x="1951038" y="4365625"/>
          <p14:tracePt t="36197" x="1874838" y="4346575"/>
          <p14:tracePt t="36204" x="1827213" y="4346575"/>
          <p14:tracePt t="36213" x="1789113" y="4337050"/>
          <p14:tracePt t="36220" x="1760538" y="4337050"/>
          <p14:tracePt t="36227" x="1722438" y="4337050"/>
          <p14:tracePt t="36243" x="1712913" y="4337050"/>
          <p14:tracePt t="36313" x="1693863" y="4337050"/>
          <p14:tracePt t="36321" x="1674813" y="4337050"/>
          <p14:tracePt t="36329" x="1655763" y="4346575"/>
          <p14:tracePt t="36335" x="1636713" y="4346575"/>
          <p14:tracePt t="36343" x="1627188" y="4346575"/>
          <p14:tracePt t="36352" x="1617663" y="4346575"/>
          <p14:tracePt t="36359" x="1608138" y="4346575"/>
          <p14:tracePt t="36368" x="1598613" y="4346575"/>
          <p14:tracePt t="36385" x="1589088" y="4346575"/>
          <p14:tracePt t="36390" x="1579563" y="4346575"/>
          <p14:tracePt t="36585" x="1570038" y="4356100"/>
          <p14:tracePt t="36599" x="1560513" y="4356100"/>
          <p14:tracePt t="36607" x="1560513" y="4365625"/>
          <p14:tracePt t="37663" x="1589088" y="4365625"/>
          <p14:tracePt t="37671" x="1608138" y="4356100"/>
          <p14:tracePt t="37677" x="1636713" y="4346575"/>
          <p14:tracePt t="37686" x="1674813" y="4337050"/>
          <p14:tracePt t="37693" x="1712913" y="4327525"/>
          <p14:tracePt t="37702" x="1741488" y="4308475"/>
          <p14:tracePt t="37709" x="1779588" y="4298950"/>
          <p14:tracePt t="37717" x="1808163" y="4298950"/>
          <p14:tracePt t="37724" x="1827213" y="4289425"/>
          <p14:tracePt t="37733" x="1846263" y="4289425"/>
          <p14:tracePt t="37738" x="1865313" y="4289425"/>
          <p14:tracePt t="37747" x="1874838" y="4289425"/>
          <p14:tracePt t="37755" x="1884363" y="4289425"/>
          <p14:tracePt t="37849" x="1893888" y="4279900"/>
          <p14:tracePt t="37857" x="1903413" y="4279900"/>
          <p14:tracePt t="37865" x="1922463" y="4279900"/>
          <p14:tracePt t="37871" x="1931988" y="4279900"/>
          <p14:tracePt t="37879" x="1951038" y="4279900"/>
          <p14:tracePt t="37887" x="1970088" y="4270375"/>
          <p14:tracePt t="37895" x="1989138" y="4270375"/>
          <p14:tracePt t="37903" x="2008188" y="4270375"/>
          <p14:tracePt t="37911" x="2027238" y="4270375"/>
          <p14:tracePt t="37920" x="2046288" y="4260850"/>
          <p14:tracePt t="37935" x="2055813" y="4251325"/>
          <p14:tracePt t="37940" x="2065338" y="4251325"/>
          <p14:tracePt t="37949" x="2074863" y="4251325"/>
          <p14:tracePt t="37956" x="2084388" y="4251325"/>
          <p14:tracePt t="37965" x="2093913" y="4251325"/>
          <p14:tracePt t="37972" x="2103438" y="4251325"/>
          <p14:tracePt t="37989" x="2112963" y="4251325"/>
          <p14:tracePt t="37995" x="2122488" y="4251325"/>
          <p14:tracePt t="38003" x="2132013" y="4241800"/>
          <p14:tracePt t="38011" x="2141538" y="4241800"/>
          <p14:tracePt t="38020" x="2151063" y="4241800"/>
          <p14:tracePt t="38036" x="2160588" y="4241800"/>
          <p14:tracePt t="38663" x="2217738" y="4260850"/>
          <p14:tracePt t="38671" x="2387600" y="4318000"/>
          <p14:tracePt t="38679" x="2568575" y="4403725"/>
          <p14:tracePt t="38687" x="2787650" y="4470400"/>
          <p14:tracePt t="38695" x="3063875" y="4546600"/>
          <p14:tracePt t="38701" x="3292475" y="4603750"/>
          <p14:tracePt t="38708" x="3559175" y="4660900"/>
          <p14:tracePt t="38717" x="3862388" y="4718050"/>
          <p14:tracePt t="38725" x="4195763" y="4784725"/>
          <p14:tracePt t="38735" x="4557713" y="4918075"/>
          <p14:tracePt t="38740" x="4929188" y="5099050"/>
          <p14:tracePt t="38750" x="5300663" y="5287963"/>
          <p14:tracePt t="38756" x="5651500" y="5402263"/>
          <p14:tracePt t="38762" x="5965825" y="5478463"/>
          <p14:tracePt t="38771" x="6175375" y="5497513"/>
          <p14:tracePt t="38779" x="6413500" y="5516563"/>
          <p14:tracePt t="38787" x="6737350" y="5554663"/>
          <p14:tracePt t="39345" x="260350" y="6584950"/>
          <p14:tracePt t="39354" x="215900" y="6565900"/>
          <p14:tracePt t="39366" x="165100" y="6534150"/>
          <p14:tracePt t="39382" x="57150" y="6496050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39552" y="887787"/>
            <a:ext cx="8375904" cy="5009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this re-evaluation Weber et al. concluded that only single incidences of minimal focal fibrosis were observed, without relation to the concentration, and a slight increase in fibrogenesis at the high dose males (2/10). There was also an increase in inflammation indicators, comparable with the other effects noted by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Reuzel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al. (1991).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marR="0" lvl="0" indent="-257175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‘….PWG confirmed the absence of an induced fibrosis in this study. Some minor differences in inflammatory parameters were established (namely increased incidences of alveolar macrophages after 52 weeks)…</a:t>
            </a:r>
          </a:p>
          <a:p>
            <a:pPr marL="257175" marR="0" lvl="0" indent="-257175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marR="0" lvl="0" indent="-257175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Based on these findings, no differences could be established between control group and the treated animals. Fibrogenesis and/or minimal focal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fibrosis were diagnosed in single animals in all groups. Similar level of  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these findings were equally noted in untreated animals. In contrast, slight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moderate fibrosis was diagnosed in all quartz-treated animals.</a:t>
            </a:r>
          </a:p>
        </p:txBody>
      </p:sp>
      <p:cxnSp>
        <p:nvCxnSpPr>
          <p:cNvPr id="5" name="Gerader Verbinder 4"/>
          <p:cNvCxnSpPr/>
          <p:nvPr/>
        </p:nvCxnSpPr>
        <p:spPr>
          <a:xfrm>
            <a:off x="539552" y="728532"/>
            <a:ext cx="7844467" cy="15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>
            <a:extLst>
              <a:ext uri="{FF2B5EF4-FFF2-40B4-BE49-F238E27FC236}">
                <a16:creationId xmlns:a16="http://schemas.microsoft.com/office/drawing/2014/main" id="{18AF7FB6-F957-408D-9EE7-14F6FF91ACD7}"/>
              </a:ext>
            </a:extLst>
          </p:cNvPr>
          <p:cNvSpPr/>
          <p:nvPr/>
        </p:nvSpPr>
        <p:spPr>
          <a:xfrm>
            <a:off x="467544" y="0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RAC noted issues… </a:t>
            </a:r>
            <a:endParaRPr kumimoji="0" lang="de-CH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096811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25306" x="8905875" y="4889500"/>
          <p14:tracePt t="25313" x="8772525" y="4937125"/>
          <p14:tracePt t="25320" x="8629650" y="4965700"/>
          <p14:tracePt t="25330" x="8458200" y="5013325"/>
          <p14:tracePt t="25334" x="8288338" y="5032375"/>
          <p14:tracePt t="25343" x="8154988" y="5041900"/>
          <p14:tracePt t="25350" x="8021638" y="5041900"/>
          <p14:tracePt t="25358" x="7850188" y="5060950"/>
          <p14:tracePt t="25366" x="7716838" y="5060950"/>
          <p14:tracePt t="25374" x="7583488" y="5060950"/>
          <p14:tracePt t="25383" x="7459663" y="5051425"/>
          <p14:tracePt t="25389" x="7345363" y="5041900"/>
          <p14:tracePt t="25398" x="7250113" y="5022850"/>
          <p14:tracePt t="25405" x="7183438" y="5013325"/>
          <p14:tracePt t="25415" x="7107238" y="5003800"/>
          <p14:tracePt t="25421" x="7059613" y="4994275"/>
          <p14:tracePt t="25430" x="7021513" y="4994275"/>
          <p14:tracePt t="25436" x="6973888" y="4994275"/>
          <p14:tracePt t="25445" x="6935788" y="4975225"/>
          <p14:tracePt t="25451" x="6878638" y="4975225"/>
          <p14:tracePt t="25458" x="6813550" y="4975225"/>
          <p14:tracePt t="25467" x="6737350" y="4975225"/>
          <p14:tracePt t="25475" x="6661150" y="4975225"/>
          <p14:tracePt t="25483" x="6584950" y="4965700"/>
          <p14:tracePt t="25490" x="6499225" y="4956175"/>
          <p14:tracePt t="25498" x="6461125" y="4937125"/>
          <p14:tracePt t="25506" x="6413500" y="4927600"/>
          <p14:tracePt t="25514" x="6384925" y="4918075"/>
          <p14:tracePt t="25522" x="6346825" y="4908550"/>
          <p14:tracePt t="25530" x="6346825" y="4899025"/>
          <p14:tracePt t="25536" x="6337300" y="4889500"/>
          <p14:tracePt t="25546" x="6327775" y="4889500"/>
          <p14:tracePt t="25771" x="6280150" y="4832350"/>
          <p14:tracePt t="25777" x="6223000" y="4746625"/>
          <p14:tracePt t="25784" x="6137275" y="4651375"/>
          <p14:tracePt t="25793" x="6051550" y="4594225"/>
          <p14:tracePt t="25801" x="5965825" y="4537075"/>
          <p14:tracePt t="25809" x="5842000" y="4479925"/>
          <p14:tracePt t="25816" x="5756275" y="4441825"/>
          <p14:tracePt t="25824" x="5689600" y="4413250"/>
          <p14:tracePt t="25833" x="5613400" y="4403725"/>
          <p14:tracePt t="25839" x="5556250" y="4384675"/>
          <p14:tracePt t="25847" x="5470525" y="4384675"/>
          <p14:tracePt t="25855" x="5375275" y="4384675"/>
          <p14:tracePt t="25863" x="5262563" y="4384675"/>
          <p14:tracePt t="25871" x="5110163" y="4384675"/>
          <p14:tracePt t="25879" x="4938713" y="4375150"/>
          <p14:tracePt t="25895" x="4748213" y="4356100"/>
          <p14:tracePt t="25897" x="4576763" y="4327525"/>
          <p14:tracePt t="25900" x="4405313" y="4308475"/>
          <p14:tracePt t="25909" x="4233863" y="4289425"/>
          <p14:tracePt t="25917" x="4062413" y="4279900"/>
          <p14:tracePt t="25925" x="3910013" y="4260850"/>
          <p14:tracePt t="25933" x="3759200" y="4241800"/>
          <p14:tracePt t="25940" x="3606800" y="4232275"/>
          <p14:tracePt t="25948" x="3482975" y="4213225"/>
          <p14:tracePt t="25956" x="3406775" y="4203700"/>
          <p14:tracePt t="25963" x="3330575" y="4194175"/>
          <p14:tracePt t="25971" x="3263900" y="4194175"/>
          <p14:tracePt t="25980" x="3225800" y="4194175"/>
          <p14:tracePt t="25987" x="3197225" y="4194175"/>
          <p14:tracePt t="25995" x="3159125" y="4194175"/>
          <p14:tracePt t="26027" x="3149600" y="4194175"/>
          <p14:tracePt t="26032" x="3130550" y="4203700"/>
          <p14:tracePt t="26040" x="3054350" y="4232275"/>
          <p14:tracePt t="26048" x="2940050" y="4251325"/>
          <p14:tracePt t="26056" x="2787650" y="4251325"/>
          <p14:tracePt t="26065" x="2616200" y="4222750"/>
          <p14:tracePt t="26072" x="2435225" y="4165600"/>
          <p14:tracePt t="26081" x="2301875" y="4098925"/>
          <p14:tracePt t="26089" x="2179638" y="4041775"/>
          <p14:tracePt t="26095" x="2055813" y="3976688"/>
          <p14:tracePt t="26102" x="1951038" y="3919538"/>
          <p14:tracePt t="26112" x="1865313" y="3862388"/>
          <p14:tracePt t="26118" x="1817688" y="3824288"/>
          <p14:tracePt t="26127" x="1770063" y="3786188"/>
          <p14:tracePt t="26134" x="1712913" y="3748088"/>
          <p14:tracePt t="26143" x="1693863" y="3738563"/>
          <p14:tracePt t="26150" x="1693863" y="3729038"/>
          <p14:tracePt t="26156" x="1684338" y="3729038"/>
          <p14:tracePt t="26164" x="1674813" y="3719513"/>
          <p14:tracePt t="26172" x="1665288" y="3709988"/>
          <p14:tracePt t="26181" x="1655763" y="3700463"/>
          <p14:tracePt t="26188" x="1646238" y="3690938"/>
          <p14:tracePt t="26196" x="1627188" y="3671888"/>
          <p14:tracePt t="26204" x="1598613" y="3652838"/>
          <p14:tracePt t="26213" x="1570038" y="3643313"/>
          <p14:tracePt t="26218" x="1531938" y="3624263"/>
          <p14:tracePt t="26226" x="1503363" y="3614738"/>
          <p14:tracePt t="26234" x="1474788" y="3605213"/>
          <p14:tracePt t="26243" x="1436688" y="3586163"/>
          <p14:tracePt t="26259" x="1427163" y="3576638"/>
          <p14:tracePt t="26428" x="1427163" y="3567113"/>
          <p14:tracePt t="26444" x="1427163" y="3557588"/>
          <p14:tracePt t="26452" x="1436688" y="3548063"/>
          <p14:tracePt t="26461" x="1446213" y="3538538"/>
          <p14:tracePt t="26468" x="1455738" y="3529013"/>
          <p14:tracePt t="26483" x="1465263" y="3529013"/>
          <p14:tracePt t="26490" x="1474788" y="3519488"/>
          <p14:tracePt t="26498" x="1484313" y="3500438"/>
          <p14:tracePt t="26506" x="1493838" y="3490913"/>
          <p14:tracePt t="26514" x="1493838" y="3481388"/>
          <p14:tracePt t="26523" x="1503363" y="3471863"/>
          <p14:tracePt t="26530" x="1522413" y="3452813"/>
          <p14:tracePt t="26536" x="1531938" y="3452813"/>
          <p14:tracePt t="26545" x="1550988" y="3433763"/>
          <p14:tracePt t="26553" x="1560513" y="3424238"/>
          <p14:tracePt t="26561" x="1570038" y="3414713"/>
          <p14:tracePt t="26569" x="1579563" y="3405188"/>
          <p14:tracePt t="26676" x="1579563" y="3395663"/>
          <p14:tracePt t="26701" x="1579563" y="3386138"/>
          <p14:tracePt t="26709" x="1579563" y="3376613"/>
          <p14:tracePt t="26717" x="1579563" y="3367088"/>
          <p14:tracePt t="26722" x="1570038" y="3357563"/>
          <p14:tracePt t="26730" x="1560513" y="3338513"/>
          <p14:tracePt t="26738" x="1550988" y="3328988"/>
          <p14:tracePt t="26746" x="1531938" y="3319463"/>
          <p14:tracePt t="26755" x="1522413" y="3309938"/>
          <p14:tracePt t="26765" x="1512888" y="3300413"/>
          <p14:tracePt t="26771" x="1503363" y="3290888"/>
          <p14:tracePt t="26780" x="1493838" y="3290888"/>
          <p14:tracePt t="26784" x="1484313" y="3281363"/>
          <p14:tracePt t="27111" x="1503363" y="3281363"/>
          <p14:tracePt t="28686" x="1541463" y="3281363"/>
          <p14:tracePt t="28696" x="1617663" y="3281363"/>
          <p14:tracePt t="28702" x="1693863" y="3281363"/>
          <p14:tracePt t="28709" x="1760538" y="3290888"/>
          <p14:tracePt t="28716" x="1817688" y="3290888"/>
          <p14:tracePt t="28725" x="1855788" y="3290888"/>
          <p14:tracePt t="28732" x="1903413" y="3290888"/>
          <p14:tracePt t="28740" x="1941513" y="3300413"/>
          <p14:tracePt t="28748" x="1989138" y="3300413"/>
          <p14:tracePt t="28756" x="2017713" y="3300413"/>
          <p14:tracePt t="28764" x="2046288" y="3300413"/>
          <p14:tracePt t="28771" x="2065338" y="3300413"/>
          <p14:tracePt t="28779" x="2084388" y="3300413"/>
          <p14:tracePt t="28786" x="2093913" y="3300413"/>
          <p14:tracePt t="29245" x="2084388" y="3300413"/>
          <p14:tracePt t="29252" x="1989138" y="3271838"/>
          <p14:tracePt t="29262" x="1855788" y="3224213"/>
          <p14:tracePt t="29268" x="1722438" y="3195638"/>
          <p14:tracePt t="29276" x="1579563" y="3148013"/>
          <p14:tracePt t="29282" x="1465263" y="3100388"/>
          <p14:tracePt t="29290" x="1360488" y="3071813"/>
          <p14:tracePt t="29298" x="1303338" y="3062288"/>
          <p14:tracePt t="29306" x="1265238" y="3052763"/>
          <p14:tracePt t="29314" x="1246188" y="3052763"/>
          <p14:tracePt t="29323" x="1236663" y="3052763"/>
          <p14:tracePt t="29401" x="1227138" y="3052763"/>
          <p14:tracePt t="29406" x="1217613" y="3052763"/>
          <p14:tracePt t="29415" x="1208088" y="3052763"/>
          <p14:tracePt t="29430" x="1198563" y="3052763"/>
          <p14:tracePt t="29539" x="1198563" y="3062288"/>
          <p14:tracePt t="29579" x="1198563" y="3071813"/>
          <p14:tracePt t="29595" x="1198563" y="3081338"/>
          <p14:tracePt t="29601" x="1198563" y="3090863"/>
          <p14:tracePt t="29608" x="1189038" y="3100388"/>
          <p14:tracePt t="29625" x="1189038" y="3109913"/>
          <p14:tracePt t="29632" x="1189038" y="3119438"/>
          <p14:tracePt t="29640" x="1179513" y="3128963"/>
          <p14:tracePt t="29648" x="1179513" y="3138488"/>
          <p14:tracePt t="29656" x="1179513" y="3148013"/>
          <p14:tracePt t="29663" x="1179513" y="3167063"/>
          <p14:tracePt t="29671" x="1169988" y="3186113"/>
          <p14:tracePt t="29679" x="1160463" y="3205163"/>
          <p14:tracePt t="29687" x="1141413" y="3233738"/>
          <p14:tracePt t="29695" x="1141413" y="3262313"/>
          <p14:tracePt t="29702" x="1131888" y="3290888"/>
          <p14:tracePt t="29711" x="1131888" y="3338513"/>
          <p14:tracePt t="29717" x="1122363" y="3367088"/>
          <p14:tracePt t="29727" x="1112838" y="3395663"/>
          <p14:tracePt t="29732" x="1112838" y="3433763"/>
          <p14:tracePt t="29741" x="1103313" y="3443288"/>
          <p14:tracePt t="29849" x="1103313" y="3433763"/>
          <p14:tracePt t="29856" x="1103313" y="3424238"/>
          <p14:tracePt t="29865" x="1103313" y="3414713"/>
          <p14:tracePt t="30036" x="1103313" y="3405188"/>
          <p14:tracePt t="30044" x="1122363" y="3395663"/>
          <p14:tracePt t="30051" x="1150938" y="3376613"/>
          <p14:tracePt t="30059" x="1189038" y="3367088"/>
          <p14:tracePt t="30066" x="1208088" y="3348038"/>
          <p14:tracePt t="30075" x="1236663" y="3338513"/>
          <p14:tracePt t="30082" x="1255713" y="3328988"/>
          <p14:tracePt t="30091" x="1274763" y="3309938"/>
          <p14:tracePt t="30098" x="1293813" y="3300413"/>
          <p14:tracePt t="30104" x="1331913" y="3271838"/>
          <p14:tracePt t="30113" x="1341438" y="3262313"/>
          <p14:tracePt t="30129" x="1350963" y="3252788"/>
          <p14:tracePt t="30137" x="1360488" y="3252788"/>
          <p14:tracePt t="30145" x="1360488" y="3243263"/>
          <p14:tracePt t="30153" x="1370013" y="3233738"/>
          <p14:tracePt t="30159" x="1379538" y="3224213"/>
          <p14:tracePt t="30167" x="1389063" y="3214688"/>
          <p14:tracePt t="30182" x="1398588" y="3214688"/>
          <p14:tracePt t="30236" x="1398588" y="3205163"/>
          <p14:tracePt t="30269" x="1427163" y="3205163"/>
          <p14:tracePt t="30279" x="1474788" y="3205163"/>
          <p14:tracePt t="30282" x="1531938" y="3205163"/>
          <p14:tracePt t="30291" x="1570038" y="3205163"/>
          <p14:tracePt t="30298" x="1617663" y="3205163"/>
          <p14:tracePt t="30306" x="1655763" y="3205163"/>
          <p14:tracePt t="30314" x="1731963" y="3205163"/>
          <p14:tracePt t="30322" x="1808163" y="3205163"/>
          <p14:tracePt t="30330" x="1884363" y="3205163"/>
          <p14:tracePt t="30338" x="1960563" y="3205163"/>
          <p14:tracePt t="30346" x="2046288" y="3205163"/>
          <p14:tracePt t="30354" x="2122488" y="3195638"/>
          <p14:tracePt t="30361" x="2217738" y="3186113"/>
          <p14:tracePt t="30368" x="2320925" y="3176588"/>
          <p14:tracePt t="30378" x="2435225" y="3157538"/>
          <p14:tracePt t="30385" x="2549525" y="3138488"/>
          <p14:tracePt t="30393" x="2663825" y="3128963"/>
          <p14:tracePt t="30401" x="2749550" y="3100388"/>
          <p14:tracePt t="30408" x="2835275" y="3071813"/>
          <p14:tracePt t="30416" x="2921000" y="3033713"/>
          <p14:tracePt t="30422" x="3016250" y="3005138"/>
          <p14:tracePt t="30430" x="3140075" y="2957513"/>
          <p14:tracePt t="30438" x="3273425" y="2909888"/>
          <p14:tracePt t="30447" x="3444875" y="2862263"/>
          <p14:tracePt t="30454" x="3673475" y="2816225"/>
          <p14:tracePt t="30464" x="3890963" y="2778125"/>
          <p14:tracePt t="30471" x="4081463" y="2749550"/>
          <p14:tracePt t="30480" x="4271963" y="2730500"/>
          <p14:tracePt t="30484" x="4405313" y="2730500"/>
          <p14:tracePt t="30494" x="4500563" y="2730500"/>
          <p14:tracePt t="30500" x="4576763" y="2730500"/>
          <p14:tracePt t="30509" x="4605338" y="2730500"/>
          <p14:tracePt t="30516" x="4614863" y="2730500"/>
          <p14:tracePt t="30525" x="4624388" y="2740025"/>
          <p14:tracePt t="30687" x="4614863" y="2740025"/>
          <p14:tracePt t="30695" x="4576763" y="2778125"/>
          <p14:tracePt t="30702" x="4548188" y="2825750"/>
          <p14:tracePt t="30711" x="4491038" y="2890838"/>
          <p14:tracePt t="30718" x="4433888" y="2947988"/>
          <p14:tracePt t="30729" x="4386263" y="2995613"/>
          <p14:tracePt t="30732" x="4348163" y="3033713"/>
          <p14:tracePt t="30740" x="4329113" y="3062288"/>
          <p14:tracePt t="30749" x="4319588" y="3081338"/>
          <p14:tracePt t="30757" x="4310063" y="3090863"/>
          <p14:tracePt t="30765" x="4300538" y="3100388"/>
          <p14:tracePt t="30788" x="4300538" y="3109913"/>
          <p14:tracePt t="30802" x="4291013" y="3138488"/>
          <p14:tracePt t="30812" x="4281488" y="3176588"/>
          <p14:tracePt t="30818" x="4252913" y="3205163"/>
          <p14:tracePt t="30829" x="4243388" y="3233738"/>
          <p14:tracePt t="30834" x="4233863" y="3271838"/>
          <p14:tracePt t="30844" x="4224338" y="3290888"/>
          <p14:tracePt t="30850" x="4224338" y="3300413"/>
          <p14:tracePt t="30858" x="4214813" y="3300413"/>
          <p14:tracePt t="30866" x="4214813" y="3309938"/>
          <p14:tracePt t="30872" x="4205288" y="3319463"/>
          <p14:tracePt t="31277" x="4214813" y="3328988"/>
          <p14:tracePt t="31284" x="4262438" y="3328988"/>
          <p14:tracePt t="31294" x="4300538" y="3328988"/>
          <p14:tracePt t="31300" x="4376738" y="3338513"/>
          <p14:tracePt t="31306" x="4471988" y="3338513"/>
          <p14:tracePt t="31314" x="4586288" y="3338513"/>
          <p14:tracePt t="31322" x="4681538" y="3357563"/>
          <p14:tracePt t="31331" x="4805363" y="3367088"/>
          <p14:tracePt t="31339" x="4900613" y="3367088"/>
          <p14:tracePt t="31347" x="4976813" y="3367088"/>
          <p14:tracePt t="31354" x="5033963" y="3367088"/>
          <p14:tracePt t="31363" x="5081588" y="3357563"/>
          <p14:tracePt t="31371" x="5129213" y="3348038"/>
          <p14:tracePt t="31378" x="5157788" y="3348038"/>
          <p14:tracePt t="31384" x="5167313" y="3348038"/>
          <p14:tracePt t="31611" x="5176838" y="3348038"/>
          <p14:tracePt t="31624" x="5176838" y="3357563"/>
          <p14:tracePt t="31633" x="5186363" y="3367088"/>
          <p14:tracePt t="31641" x="5195888" y="3376613"/>
          <p14:tracePt t="31648" x="5205413" y="3386138"/>
          <p14:tracePt t="31657" x="5233988" y="3395663"/>
          <p14:tracePt t="31664" x="5272088" y="3395663"/>
          <p14:tracePt t="31672" x="5319713" y="3395663"/>
          <p14:tracePt t="31681" x="5356225" y="3395663"/>
          <p14:tracePt t="31688" x="5403850" y="3395663"/>
          <p14:tracePt t="31695" x="5441950" y="3395663"/>
          <p14:tracePt t="31702" x="5489575" y="3386138"/>
          <p14:tracePt t="31711" x="5537200" y="3367088"/>
          <p14:tracePt t="31718" x="5565775" y="3367088"/>
          <p14:tracePt t="31729" x="5594350" y="3357563"/>
          <p14:tracePt t="31734" x="5632450" y="3348038"/>
          <p14:tracePt t="31744" x="5651500" y="3338513"/>
          <p14:tracePt t="31756" x="5661025" y="3328988"/>
          <p14:tracePt t="31765" x="5670550" y="3328988"/>
          <p14:tracePt t="31796" x="5670550" y="3319463"/>
          <p14:tracePt t="31850" x="5680075" y="3319463"/>
          <p14:tracePt t="32082" x="5689600" y="3328988"/>
          <p14:tracePt t="32137" x="5708650" y="3338513"/>
          <p14:tracePt t="32144" x="5718175" y="3348038"/>
          <p14:tracePt t="32152" x="5756275" y="3357563"/>
          <p14:tracePt t="32162" x="5794375" y="3367088"/>
          <p14:tracePt t="32168" x="5822950" y="3367088"/>
          <p14:tracePt t="32177" x="5842000" y="3367088"/>
          <p14:tracePt t="32184" x="5851525" y="3367088"/>
          <p14:tracePt t="32260" x="5899150" y="3367088"/>
          <p14:tracePt t="32269" x="6042025" y="3386138"/>
          <p14:tracePt t="32277" x="6175375" y="3395663"/>
          <p14:tracePt t="32285" x="6346825" y="3433763"/>
          <p14:tracePt t="32293" x="6537325" y="3481388"/>
          <p14:tracePt t="32300" x="6756400" y="3529013"/>
          <p14:tracePt t="32310" x="6983413" y="3576638"/>
          <p14:tracePt t="32317" x="7212013" y="3633788"/>
          <p14:tracePt t="32322" x="7383463" y="3662363"/>
          <p14:tracePt t="32330" x="7526338" y="3681413"/>
          <p14:tracePt t="32338" x="7602538" y="3681413"/>
          <p14:tracePt t="32347" x="7640638" y="3681413"/>
          <p14:tracePt t="32354" x="7650163" y="3681413"/>
          <p14:tracePt t="32540" x="7640638" y="3671888"/>
          <p14:tracePt t="32548" x="7612063" y="3662363"/>
          <p14:tracePt t="32556" x="7583488" y="3652838"/>
          <p14:tracePt t="32564" x="7545388" y="3643313"/>
          <p14:tracePt t="32572" x="7516813" y="3624263"/>
          <p14:tracePt t="32580" x="7488238" y="3595688"/>
          <p14:tracePt t="32586" x="7450138" y="3586163"/>
          <p14:tracePt t="32595" x="7421563" y="3567113"/>
          <p14:tracePt t="32603" x="7373938" y="3548063"/>
          <p14:tracePt t="32612" x="7297738" y="3519488"/>
          <p14:tracePt t="32619" x="7250113" y="3509963"/>
          <p14:tracePt t="32628" x="7202488" y="3490913"/>
          <p14:tracePt t="32635" x="7173913" y="3481388"/>
          <p14:tracePt t="32644" x="7145338" y="3471863"/>
          <p14:tracePt t="32649" x="7126288" y="3462338"/>
          <p14:tracePt t="32657" x="7116763" y="3462338"/>
          <p14:tracePt t="32665" x="7107238" y="3452813"/>
          <p14:tracePt t="32742" x="7097713" y="3452813"/>
          <p14:tracePt t="32758" x="7088188" y="3452813"/>
          <p14:tracePt t="32764" x="7078663" y="3452813"/>
          <p14:tracePt t="32874" x="7116763" y="3452813"/>
          <p14:tracePt t="32883" x="7173913" y="3452813"/>
          <p14:tracePt t="32890" x="7259638" y="3424238"/>
          <p14:tracePt t="32896" x="7345363" y="3395663"/>
          <p14:tracePt t="32904" x="7421563" y="3357563"/>
          <p14:tracePt t="32913" x="7497763" y="3319463"/>
          <p14:tracePt t="32920" x="7535863" y="3300413"/>
          <p14:tracePt t="32929" x="7573963" y="3281363"/>
          <p14:tracePt t="32937" x="7602538" y="3271838"/>
          <p14:tracePt t="32945" x="7612063" y="3262313"/>
          <p14:tracePt t="33146" x="7621588" y="3262313"/>
          <p14:tracePt t="33169" x="7621588" y="3252788"/>
          <p14:tracePt t="33178" x="7640638" y="3243263"/>
          <p14:tracePt t="33185" x="7678738" y="3243263"/>
          <p14:tracePt t="33195" x="7707313" y="3233738"/>
          <p14:tracePt t="33200" x="7735888" y="3224213"/>
          <p14:tracePt t="33210" x="7773988" y="3214688"/>
          <p14:tracePt t="33217" x="7793038" y="3205163"/>
          <p14:tracePt t="33222" x="7812088" y="3195638"/>
          <p14:tracePt t="33230" x="7812088" y="3186113"/>
          <p14:tracePt t="33238" x="7821613" y="3186113"/>
          <p14:tracePt t="33246" x="7850188" y="3176588"/>
          <p14:tracePt t="33254" x="7859713" y="3167063"/>
          <p14:tracePt t="33263" x="7878763" y="3167063"/>
          <p14:tracePt t="33271" x="7888288" y="3157538"/>
          <p14:tracePt t="33280" x="7897813" y="3157538"/>
          <p14:tracePt t="33294" x="7907338" y="3157538"/>
          <p14:tracePt t="33370" x="7916863" y="3157538"/>
          <p14:tracePt t="33433" x="7926388" y="3157538"/>
          <p14:tracePt t="33594" x="7916863" y="3157538"/>
          <p14:tracePt t="33603" x="7907338" y="3157538"/>
          <p14:tracePt t="33613" x="7802563" y="3167063"/>
          <p14:tracePt t="33618" x="7631113" y="3195638"/>
          <p14:tracePt t="33629" x="7459663" y="3214688"/>
          <p14:tracePt t="33634" x="7326313" y="3233738"/>
          <p14:tracePt t="33644" x="7192963" y="3233738"/>
          <p14:tracePt t="33651" x="7040563" y="3233738"/>
          <p14:tracePt t="33657" x="6888163" y="3224213"/>
          <p14:tracePt t="33665" x="6718300" y="3205163"/>
          <p14:tracePt t="33672" x="6546850" y="3176588"/>
          <p14:tracePt t="33681" x="6375400" y="3157538"/>
          <p14:tracePt t="33688" x="6223000" y="3148013"/>
          <p14:tracePt t="33696" x="6089650" y="3148013"/>
          <p14:tracePt t="33704" x="5956300" y="3148013"/>
          <p14:tracePt t="33712" x="5822950" y="3148013"/>
          <p14:tracePt t="33718" x="5689600" y="3148013"/>
          <p14:tracePt t="33728" x="5518150" y="3148013"/>
          <p14:tracePt t="33734" x="5346700" y="3148013"/>
          <p14:tracePt t="33743" x="5176838" y="3148013"/>
          <p14:tracePt t="33750" x="5024438" y="3128963"/>
          <p14:tracePt t="33759" x="4872038" y="3128963"/>
          <p14:tracePt t="33767" x="4738688" y="3128963"/>
          <p14:tracePt t="33775" x="4605338" y="3128963"/>
          <p14:tracePt t="33783" x="4471988" y="3128963"/>
          <p14:tracePt t="33788" x="4319588" y="3128963"/>
          <p14:tracePt t="33796" x="4205288" y="3128963"/>
          <p14:tracePt t="33804" x="4071938" y="3128963"/>
          <p14:tracePt t="33812" x="3957638" y="3128963"/>
          <p14:tracePt t="33821" x="3862388" y="3128963"/>
          <p14:tracePt t="33828" x="3778250" y="3138488"/>
          <p14:tracePt t="33836" x="3683000" y="3148013"/>
          <p14:tracePt t="33845" x="3578225" y="3176588"/>
          <p14:tracePt t="33850" x="3502025" y="3205163"/>
          <p14:tracePt t="33860" x="3416300" y="3243263"/>
          <p14:tracePt t="33866" x="3311525" y="3271838"/>
          <p14:tracePt t="33876" x="3254375" y="3300413"/>
          <p14:tracePt t="33883" x="3168650" y="3338513"/>
          <p14:tracePt t="33891" x="3101975" y="3386138"/>
          <p14:tracePt t="33909" x="3006725" y="3433763"/>
          <p14:tracePt t="33912" x="2968625" y="3452813"/>
          <p14:tracePt t="33920" x="2949575" y="3462338"/>
          <p14:tracePt t="33929" x="2921000" y="3481388"/>
          <p14:tracePt t="33937" x="2911475" y="3490913"/>
          <p14:tracePt t="33945" x="2901950" y="3500438"/>
          <p14:tracePt t="33952" x="2892425" y="3509963"/>
          <p14:tracePt t="33962" x="2882900" y="3519488"/>
          <p14:tracePt t="33969" x="2863850" y="3548063"/>
          <p14:tracePt t="33974" x="2835275" y="3567113"/>
          <p14:tracePt t="33983" x="2816225" y="3586163"/>
          <p14:tracePt t="33991" x="2797175" y="3605213"/>
          <p14:tracePt t="33999" x="2768600" y="3624263"/>
          <p14:tracePt t="34008" x="2730500" y="3633788"/>
          <p14:tracePt t="34015" x="2711450" y="3643313"/>
          <p14:tracePt t="34022" x="2692400" y="3652838"/>
          <p14:tracePt t="34031" x="2673350" y="3662363"/>
          <p14:tracePt t="34036" x="2644775" y="3681413"/>
          <p14:tracePt t="34044" x="2606675" y="3690938"/>
          <p14:tracePt t="34052" x="2568575" y="3709988"/>
          <p14:tracePt t="34061" x="2530475" y="3729038"/>
          <p14:tracePt t="34068" x="2454275" y="3748088"/>
          <p14:tracePt t="34078" x="2416175" y="3776663"/>
          <p14:tracePt t="34085" x="2368550" y="3795713"/>
          <p14:tracePt t="34093" x="2320925" y="3805238"/>
          <p14:tracePt t="34098" x="2274888" y="3814763"/>
          <p14:tracePt t="34108" x="2227263" y="3843338"/>
          <p14:tracePt t="34114" x="2198688" y="3852863"/>
          <p14:tracePt t="34123" x="2170113" y="3862388"/>
          <p14:tracePt t="34130" x="2132013" y="3871913"/>
          <p14:tracePt t="34138" x="2103438" y="3881438"/>
          <p14:tracePt t="34147" x="2074863" y="3890963"/>
          <p14:tracePt t="34155" x="2065338" y="3890963"/>
          <p14:tracePt t="34162" x="2055813" y="3890963"/>
          <p14:tracePt t="34309" x="2065338" y="3871913"/>
          <p14:tracePt t="34317" x="2084388" y="3852863"/>
          <p14:tracePt t="34325" x="2103438" y="3833813"/>
          <p14:tracePt t="34334" x="2112963" y="3824288"/>
          <p14:tracePt t="34343" x="2122488" y="3814763"/>
          <p14:tracePt t="34348" x="2141538" y="3805238"/>
          <p14:tracePt t="34357" x="2160588" y="3795713"/>
          <p14:tracePt t="34362" x="2170113" y="3786188"/>
          <p14:tracePt t="34370" x="2198688" y="3776663"/>
          <p14:tracePt t="34378" x="2236788" y="3767138"/>
          <p14:tracePt t="34386" x="2284413" y="3738563"/>
          <p14:tracePt t="34394" x="2349500" y="3709988"/>
          <p14:tracePt t="34402" x="2416175" y="3690938"/>
          <p14:tracePt t="34411" x="2463800" y="3671888"/>
          <p14:tracePt t="34418" x="2501900" y="3662363"/>
          <p14:tracePt t="34426" x="2540000" y="3652838"/>
          <p14:tracePt t="34433" x="2568575" y="3643313"/>
          <p14:tracePt t="34442" x="2578100" y="3633788"/>
          <p14:tracePt t="34448" x="2587625" y="3624263"/>
          <p14:tracePt t="34635" x="2597150" y="3624263"/>
          <p14:tracePt t="34644" x="2606675" y="3633788"/>
          <p14:tracePt t="34651" x="2625725" y="3633788"/>
          <p14:tracePt t="34661" x="2654300" y="3643313"/>
          <p14:tracePt t="34666" x="2701925" y="3643313"/>
          <p14:tracePt t="34673" x="2740025" y="3643313"/>
          <p14:tracePt t="34681" x="2806700" y="3633788"/>
          <p14:tracePt t="34688" x="2844800" y="3624263"/>
          <p14:tracePt t="34697" x="2930525" y="3605213"/>
          <p14:tracePt t="34704" x="3006725" y="3595688"/>
          <p14:tracePt t="34712" x="3073400" y="3586163"/>
          <p14:tracePt t="34720" x="3111500" y="3567113"/>
          <p14:tracePt t="34728" x="3159125" y="3557588"/>
          <p14:tracePt t="34735" x="3187700" y="3548063"/>
          <p14:tracePt t="34744" x="3206750" y="3538538"/>
          <p14:tracePt t="34751" x="3216275" y="3529013"/>
          <p14:tracePt t="34759" x="3216275" y="3519488"/>
          <p14:tracePt t="35100" x="3225800" y="3529013"/>
          <p14:tracePt t="35110" x="3244850" y="3529013"/>
          <p14:tracePt t="35117" x="3263900" y="3538538"/>
          <p14:tracePt t="35122" x="3292475" y="3538538"/>
          <p14:tracePt t="35131" x="3330575" y="3538538"/>
          <p14:tracePt t="35139" x="3359150" y="3538538"/>
          <p14:tracePt t="35147" x="3387725" y="3538538"/>
          <p14:tracePt t="35154" x="3406775" y="3538538"/>
          <p14:tracePt t="35162" x="3435350" y="3538538"/>
          <p14:tracePt t="35171" x="3444875" y="3538538"/>
          <p14:tracePt t="35180" x="3454400" y="3538538"/>
          <p14:tracePt t="35254" x="3473450" y="3538538"/>
          <p14:tracePt t="35263" x="3492500" y="3538538"/>
          <p14:tracePt t="35270" x="3502025" y="3538538"/>
          <p14:tracePt t="35279" x="3521075" y="3538538"/>
          <p14:tracePt t="35286" x="3559175" y="3538538"/>
          <p14:tracePt t="35294" x="3597275" y="3548063"/>
          <p14:tracePt t="35302" x="3625850" y="3567113"/>
          <p14:tracePt t="35310" x="3673475" y="3576638"/>
          <p14:tracePt t="35317" x="3702050" y="3586163"/>
          <p14:tracePt t="35327" x="3749675" y="3595688"/>
          <p14:tracePt t="35332" x="3778250" y="3605213"/>
          <p14:tracePt t="35340" x="3814763" y="3614738"/>
          <p14:tracePt t="35349" x="3843338" y="3624263"/>
          <p14:tracePt t="35358" x="3871913" y="3633788"/>
          <p14:tracePt t="35364" x="3900488" y="3643313"/>
          <p14:tracePt t="35373" x="3938588" y="3662363"/>
          <p14:tracePt t="35379" x="3967163" y="3662363"/>
          <p14:tracePt t="35387" x="4014788" y="3671888"/>
          <p14:tracePt t="35394" x="4043363" y="3681413"/>
          <p14:tracePt t="35402" x="4081463" y="3690938"/>
          <p14:tracePt t="35410" x="4129088" y="3690938"/>
          <p14:tracePt t="35419" x="4167188" y="3700463"/>
          <p14:tracePt t="35427" x="4233863" y="3700463"/>
          <p14:tracePt t="35435" x="4310063" y="3709988"/>
          <p14:tracePt t="35441" x="4386263" y="3709988"/>
          <p14:tracePt t="35449" x="4471988" y="3729038"/>
          <p14:tracePt t="35457" x="4586288" y="3729038"/>
          <p14:tracePt t="35464" x="4662488" y="3738563"/>
          <p14:tracePt t="35473" x="4776788" y="3738563"/>
          <p14:tracePt t="35481" x="4852988" y="3738563"/>
          <p14:tracePt t="35488" x="4929188" y="3738563"/>
          <p14:tracePt t="35494" x="4976813" y="3738563"/>
          <p14:tracePt t="35502" x="5043488" y="3729038"/>
          <p14:tracePt t="35510" x="5081588" y="3719513"/>
          <p14:tracePt t="35519" x="5129213" y="3700463"/>
          <p14:tracePt t="35528" x="5157788" y="3690938"/>
          <p14:tracePt t="35535" x="5205413" y="3681413"/>
          <p14:tracePt t="35542" x="5233988" y="3671888"/>
          <p14:tracePt t="35551" x="5253038" y="3662363"/>
          <p14:tracePt t="35557" x="5262563" y="3652838"/>
          <p14:tracePt t="35564" x="5272088" y="3652838"/>
          <p14:tracePt t="35572" x="5281613" y="3643313"/>
          <p14:tracePt t="35596" x="5291138" y="3643313"/>
          <p14:tracePt t="35604" x="5300663" y="3633788"/>
          <p14:tracePt t="35612" x="5310188" y="3633788"/>
          <p14:tracePt t="35620" x="5319713" y="3624263"/>
          <p14:tracePt t="35629" x="5329238" y="3624263"/>
          <p14:tracePt t="35634" x="5337175" y="3624263"/>
          <p14:tracePt t="35650" x="5346700" y="3614738"/>
          <p14:tracePt t="35667" x="5356225" y="3614738"/>
          <p14:tracePt t="35676" x="5365750" y="3614738"/>
          <p14:tracePt t="35682" x="5375275" y="3614738"/>
          <p14:tracePt t="35688" x="5384800" y="3614738"/>
          <p14:tracePt t="35696" x="5394325" y="3614738"/>
          <p14:tracePt t="35713" x="5403850" y="3614738"/>
          <p14:tracePt t="35721" x="5413375" y="3614738"/>
          <p14:tracePt t="35730" x="5422900" y="3614738"/>
          <p14:tracePt t="35737" x="5432425" y="3614738"/>
          <p14:tracePt t="35744" x="5441950" y="3614738"/>
          <p14:tracePt t="35750" x="5451475" y="3614738"/>
          <p14:tracePt t="35766" x="5461000" y="3614738"/>
          <p14:tracePt t="35776" x="5470525" y="3614738"/>
          <p14:tracePt t="35782" x="5480050" y="3614738"/>
          <p14:tracePt t="35790" x="5489575" y="3614738"/>
          <p14:tracePt t="35799" x="5499100" y="3624263"/>
          <p14:tracePt t="35808" x="5508625" y="3624263"/>
          <p14:tracePt t="35814" x="5508625" y="3633788"/>
          <p14:tracePt t="35820" x="5518150" y="3633788"/>
          <p14:tracePt t="35828" x="5527675" y="3633788"/>
          <p14:tracePt t="35836" x="5537200" y="3633788"/>
          <p14:tracePt t="35844" x="5556250" y="3643313"/>
          <p14:tracePt t="35852" x="5575300" y="3643313"/>
          <p14:tracePt t="35861" x="5603875" y="3652838"/>
          <p14:tracePt t="35869" x="5622925" y="3662363"/>
          <p14:tracePt t="35878" x="5651500" y="3681413"/>
          <p14:tracePt t="35883" x="5689600" y="3690938"/>
          <p14:tracePt t="35892" x="5718175" y="3700463"/>
          <p14:tracePt t="35898" x="5746750" y="3709988"/>
          <p14:tracePt t="35907" x="5784850" y="3719513"/>
          <p14:tracePt t="35914" x="5822950" y="3729038"/>
          <p14:tracePt t="35923" x="5870575" y="3738563"/>
          <p14:tracePt t="35931" x="5908675" y="3738563"/>
          <p14:tracePt t="35938" x="5956300" y="3748088"/>
          <p14:tracePt t="35944" x="5994400" y="3767138"/>
          <p14:tracePt t="35952" x="6032500" y="3767138"/>
          <p14:tracePt t="35961" x="6061075" y="3767138"/>
          <p14:tracePt t="35968" x="6080125" y="3767138"/>
          <p14:tracePt t="35976" x="6099175" y="3767138"/>
          <p14:tracePt t="35985" x="6108700" y="3767138"/>
          <p14:tracePt t="36001" x="6118225" y="3767138"/>
          <p14:tracePt t="36007" x="6137275" y="3767138"/>
          <p14:tracePt t="36015" x="6146800" y="3767138"/>
          <p14:tracePt t="36024" x="6156325" y="3767138"/>
          <p14:tracePt t="36031" x="6165850" y="3767138"/>
          <p14:tracePt t="36038" x="6184900" y="3767138"/>
          <p14:tracePt t="36047" x="6194425" y="3767138"/>
          <p14:tracePt t="36054" x="6223000" y="3757613"/>
          <p14:tracePt t="36062" x="6223000" y="3748088"/>
          <p14:tracePt t="36068" x="6232525" y="3738563"/>
          <p14:tracePt t="36078" x="6242050" y="3738563"/>
          <p14:tracePt t="36084" x="6251575" y="3729038"/>
          <p14:tracePt t="36095" x="6261100" y="3719513"/>
          <p14:tracePt t="36100" x="6280150" y="3709988"/>
          <p14:tracePt t="36109" x="6289675" y="3709988"/>
          <p14:tracePt t="36116" x="6299200" y="3700463"/>
          <p14:tracePt t="36126" x="6318250" y="3690938"/>
          <p14:tracePt t="36132" x="6327775" y="3690938"/>
          <p14:tracePt t="36138" x="6337300" y="3681413"/>
          <p14:tracePt t="36160" x="6375400" y="3671888"/>
          <p14:tracePt t="36162" x="6394450" y="3662363"/>
          <p14:tracePt t="36170" x="6413500" y="3652838"/>
          <p14:tracePt t="36179" x="6432550" y="3643313"/>
          <p14:tracePt t="36186" x="6461125" y="3633788"/>
          <p14:tracePt t="36194" x="6480175" y="3624263"/>
          <p14:tracePt t="36201" x="6489700" y="3624263"/>
          <p14:tracePt t="36210" x="6518275" y="3614738"/>
          <p14:tracePt t="36216" x="6537325" y="3605213"/>
          <p14:tracePt t="36227" x="6546850" y="3595688"/>
          <p14:tracePt t="36232" x="6556375" y="3595688"/>
          <p14:tracePt t="36241" x="6584950" y="3586163"/>
          <p14:tracePt t="36249" x="6604000" y="3586163"/>
          <p14:tracePt t="36259" x="6613525" y="3586163"/>
          <p14:tracePt t="36262" x="6623050" y="3586163"/>
          <p14:tracePt t="36278" x="6632575" y="3586163"/>
          <p14:tracePt t="36286" x="6642100" y="3586163"/>
          <p14:tracePt t="36294" x="6651625" y="3576638"/>
          <p14:tracePt t="36303" x="6661150" y="3576638"/>
          <p14:tracePt t="36310" x="6670675" y="3576638"/>
          <p14:tracePt t="36326" x="6680200" y="3576638"/>
          <p14:tracePt t="36332" x="6689725" y="3576638"/>
          <p14:tracePt t="36341" x="6699250" y="3576638"/>
          <p14:tracePt t="36348" x="6708775" y="3576638"/>
          <p14:tracePt t="36357" x="6718300" y="3576638"/>
          <p14:tracePt t="36365" x="6737350" y="3576638"/>
          <p14:tracePt t="36374" x="6756400" y="3586163"/>
          <p14:tracePt t="36381" x="6775450" y="3595688"/>
          <p14:tracePt t="36387" x="6794500" y="3605213"/>
          <p14:tracePt t="36394" x="6813550" y="3614738"/>
          <p14:tracePt t="36402" x="6842125" y="3624263"/>
          <p14:tracePt t="36411" x="6869113" y="3633788"/>
          <p14:tracePt t="36419" x="6907213" y="3643313"/>
          <p14:tracePt t="36426" x="6935788" y="3652838"/>
          <p14:tracePt t="36435" x="6964363" y="3652838"/>
          <p14:tracePt t="36443" x="7002463" y="3662363"/>
          <p14:tracePt t="36448" x="7031038" y="3662363"/>
          <p14:tracePt t="36458" x="7069138" y="3662363"/>
          <p14:tracePt t="36464" x="7097713" y="3662363"/>
          <p14:tracePt t="36472" x="7116763" y="3662363"/>
          <p14:tracePt t="36480" x="7135813" y="3662363"/>
          <p14:tracePt t="36488" x="7164388" y="3662363"/>
          <p14:tracePt t="36497" x="7173913" y="3662363"/>
          <p14:tracePt t="36504" x="7183438" y="3662363"/>
          <p14:tracePt t="36513" x="7202488" y="3662363"/>
          <p14:tracePt t="36518" x="7212013" y="3662363"/>
          <p14:tracePt t="36528" x="7221538" y="3671888"/>
          <p14:tracePt t="36534" x="7231063" y="3671888"/>
          <p14:tracePt t="36551" x="7259638" y="3671888"/>
          <p14:tracePt t="36560" x="7278688" y="3681413"/>
          <p14:tracePt t="36566" x="7297738" y="3681413"/>
          <p14:tracePt t="36576" x="7326313" y="3681413"/>
          <p14:tracePt t="36581" x="7345363" y="3681413"/>
          <p14:tracePt t="36589" x="7364413" y="3681413"/>
          <p14:tracePt t="36597" x="7373938" y="3681413"/>
          <p14:tracePt t="36604" x="7392988" y="3681413"/>
          <p14:tracePt t="36612" x="7412038" y="3681413"/>
          <p14:tracePt t="36620" x="7421563" y="3681413"/>
          <p14:tracePt t="36628" x="7440613" y="3681413"/>
          <p14:tracePt t="36644" x="7450138" y="3681413"/>
          <p14:tracePt t="36651" x="7459663" y="3671888"/>
          <p14:tracePt t="36660" x="7469188" y="3671888"/>
          <p14:tracePt t="36677" x="7478713" y="3671888"/>
          <p14:tracePt t="36798" x="7478713" y="3662363"/>
          <p14:tracePt t="36954" x="7469188" y="3662363"/>
          <p14:tracePt t="36960" x="7459663" y="3662363"/>
          <p14:tracePt t="36969" x="7431088" y="3671888"/>
          <p14:tracePt t="36977" x="7402513" y="3681413"/>
          <p14:tracePt t="36985" x="7383463" y="3690938"/>
          <p14:tracePt t="36993" x="7354888" y="3690938"/>
          <p14:tracePt t="37001" x="7326313" y="3690938"/>
          <p14:tracePt t="37010" x="7307263" y="3690938"/>
          <p14:tracePt t="37017" x="7297738" y="3690938"/>
          <p14:tracePt t="37419" x="7221538" y="3690938"/>
          <p14:tracePt t="37428" x="7107238" y="3690938"/>
          <p14:tracePt t="37435" x="6973888" y="3690938"/>
          <p14:tracePt t="37443" x="6813550" y="3662363"/>
          <p14:tracePt t="37450" x="6642100" y="3624263"/>
          <p14:tracePt t="37462" x="6470650" y="3614738"/>
          <p14:tracePt t="37464" x="6280150" y="3567113"/>
          <p14:tracePt t="37474" x="6089650" y="3529013"/>
          <p14:tracePt t="37481" x="5880100" y="3519488"/>
          <p14:tracePt t="37489" x="5641975" y="3500438"/>
          <p14:tracePt t="37497" x="5451475" y="3481388"/>
          <p14:tracePt t="37504" x="5281613" y="3471863"/>
          <p14:tracePt t="37512" x="5110163" y="3452813"/>
          <p14:tracePt t="37520" x="4938713" y="3433763"/>
          <p14:tracePt t="37526" x="4805363" y="3424238"/>
          <p14:tracePt t="37535" x="4681538" y="3405188"/>
          <p14:tracePt t="37543" x="4586288" y="3405188"/>
          <p14:tracePt t="37551" x="4510088" y="3395663"/>
          <p14:tracePt t="37559" x="4433888" y="3395663"/>
          <p14:tracePt t="37566" x="4386263" y="3395663"/>
          <p14:tracePt t="37576" x="4329113" y="3405188"/>
          <p14:tracePt t="37582" x="4281488" y="3414713"/>
          <p14:tracePt t="37591" x="4233863" y="3424238"/>
          <p14:tracePt t="37598" x="4195763" y="3443288"/>
          <p14:tracePt t="37604" x="4148138" y="3452813"/>
          <p14:tracePt t="37612" x="4119563" y="3462338"/>
          <p14:tracePt t="37620" x="4071938" y="3471863"/>
          <p14:tracePt t="37628" x="4024313" y="3500438"/>
          <p14:tracePt t="37637" x="3986213" y="3509963"/>
          <p14:tracePt t="37645" x="3919538" y="3529013"/>
          <p14:tracePt t="37653" x="3833813" y="3557588"/>
          <p14:tracePt t="37660" x="3759200" y="3586163"/>
          <p14:tracePt t="37667" x="3673475" y="3614738"/>
          <p14:tracePt t="37675" x="3606800" y="3643313"/>
          <p14:tracePt t="37683" x="3530600" y="3652838"/>
          <p14:tracePt t="37691" x="3463925" y="3681413"/>
          <p14:tracePt t="37698" x="3387725" y="3690938"/>
          <p14:tracePt t="37707" x="3302000" y="3709988"/>
          <p14:tracePt t="37714" x="3244850" y="3719513"/>
          <p14:tracePt t="37724" x="3159125" y="3729038"/>
          <p14:tracePt t="37728" x="3121025" y="3748088"/>
          <p14:tracePt t="37736" x="3082925" y="3757613"/>
          <p14:tracePt t="37744" x="3054350" y="3757613"/>
          <p14:tracePt t="37753" x="3025775" y="3757613"/>
          <p14:tracePt t="37760" x="2997200" y="3767138"/>
          <p14:tracePt t="37768" x="2959100" y="3767138"/>
          <p14:tracePt t="37777" x="2930525" y="3776663"/>
          <p14:tracePt t="37785" x="2892425" y="3786188"/>
          <p14:tracePt t="37792" x="2844800" y="3795713"/>
          <p14:tracePt t="37798" x="2797175" y="3805238"/>
          <p14:tracePt t="37807" x="2768600" y="3805238"/>
          <p14:tracePt t="37815" x="2740025" y="3805238"/>
          <p14:tracePt t="37824" x="2711450" y="3805238"/>
          <p14:tracePt t="37830" x="2673350" y="3805238"/>
          <p14:tracePt t="37839" x="2644775" y="3805238"/>
          <p14:tracePt t="37844" x="2616200" y="3805238"/>
          <p14:tracePt t="37853" x="2597150" y="3805238"/>
          <p14:tracePt t="37861" x="2587625" y="3805238"/>
          <p14:tracePt t="38047" x="2597150" y="3805238"/>
          <p14:tracePt t="38054" x="2625725" y="3805238"/>
          <p14:tracePt t="38063" x="2654300" y="3805238"/>
          <p14:tracePt t="38070" x="2682875" y="3795713"/>
          <p14:tracePt t="38078" x="2730500" y="3795713"/>
          <p14:tracePt t="38086" x="2768600" y="3795713"/>
          <p14:tracePt t="38094" x="2816225" y="3795713"/>
          <p14:tracePt t="38103" x="2844800" y="3786188"/>
          <p14:tracePt t="38109" x="2892425" y="3786188"/>
          <p14:tracePt t="38117" x="2921000" y="3786188"/>
          <p14:tracePt t="38126" x="2949575" y="3786188"/>
          <p14:tracePt t="38132" x="2968625" y="3776663"/>
          <p14:tracePt t="38140" x="2987675" y="3776663"/>
          <p14:tracePt t="38148" x="3006725" y="3776663"/>
          <p14:tracePt t="38157" x="3016250" y="3776663"/>
          <p14:tracePt t="38164" x="3025775" y="3776663"/>
          <p14:tracePt t="38179" x="3035300" y="3776663"/>
          <p14:tracePt t="38186" x="3044825" y="3776663"/>
          <p14:tracePt t="38195" x="3054350" y="3776663"/>
          <p14:tracePt t="38202" x="3063875" y="3776663"/>
          <p14:tracePt t="38210" x="3073400" y="3776663"/>
          <p14:tracePt t="38218" x="3082925" y="3776663"/>
          <p14:tracePt t="38226" x="3092450" y="3776663"/>
          <p14:tracePt t="38233" x="3101975" y="3776663"/>
          <p14:tracePt t="38242" x="3111500" y="3776663"/>
          <p14:tracePt t="38248" x="3121025" y="3776663"/>
          <p14:tracePt t="38256" x="3130550" y="3776663"/>
          <p14:tracePt t="38264" x="3159125" y="3767138"/>
          <p14:tracePt t="38274" x="3187700" y="3767138"/>
          <p14:tracePt t="38281" x="3216275" y="3767138"/>
          <p14:tracePt t="38290" x="3244850" y="3767138"/>
          <p14:tracePt t="38294" x="3282950" y="3767138"/>
          <p14:tracePt t="38310" x="3292475" y="3767138"/>
          <p14:tracePt t="38318" x="3302000" y="3767138"/>
          <p14:tracePt t="38335" x="3311525" y="3767138"/>
          <p14:tracePt t="38404" x="3321050" y="3757613"/>
          <p14:tracePt t="38412" x="3340100" y="3757613"/>
          <p14:tracePt t="38420" x="3349625" y="3757613"/>
          <p14:tracePt t="38435" x="3359150" y="3757613"/>
          <p14:tracePt t="38443" x="3368675" y="3757613"/>
          <p14:tracePt t="38450" x="3378200" y="3757613"/>
          <p14:tracePt t="38460" x="3387725" y="3757613"/>
          <p14:tracePt t="38467" x="3397250" y="3757613"/>
          <p14:tracePt t="38483" x="3406775" y="3757613"/>
          <p14:tracePt t="38490" x="3416300" y="3757613"/>
          <p14:tracePt t="38496" x="3425825" y="3757613"/>
          <p14:tracePt t="38512" x="3435350" y="3757613"/>
          <p14:tracePt t="38520" x="3454400" y="3757613"/>
          <p14:tracePt t="38528" x="3482975" y="3757613"/>
          <p14:tracePt t="38536" x="3502025" y="3757613"/>
          <p14:tracePt t="38542" x="3521075" y="3757613"/>
          <p14:tracePt t="38551" x="3540125" y="3757613"/>
          <p14:tracePt t="38560" x="3559175" y="3757613"/>
          <p14:tracePt t="38567" x="3578225" y="3757613"/>
          <p14:tracePt t="38575" x="3587750" y="3757613"/>
          <p14:tracePt t="38582" x="3606800" y="3757613"/>
          <p14:tracePt t="38591" x="3616325" y="3757613"/>
          <p14:tracePt t="38598" x="3635375" y="3757613"/>
          <p14:tracePt t="38608" x="3644900" y="3757613"/>
          <p14:tracePt t="38614" x="3654425" y="3748088"/>
          <p14:tracePt t="38621" x="3673475" y="3748088"/>
          <p14:tracePt t="38636" x="3683000" y="3748088"/>
          <p14:tracePt t="38644" x="3692525" y="3748088"/>
          <p14:tracePt t="38652" x="3702050" y="3738563"/>
          <p14:tracePt t="38660" x="3711575" y="3738563"/>
          <p14:tracePt t="38669" x="3721100" y="3738563"/>
          <p14:tracePt t="38736" x="3730625" y="3729038"/>
          <p14:tracePt t="38752" x="3730625" y="3719513"/>
          <p14:tracePt t="38760" x="3759200" y="3719513"/>
          <p14:tracePt t="38769" x="3778250" y="3709988"/>
          <p14:tracePt t="38776" x="3814763" y="3709988"/>
          <p14:tracePt t="38785" x="3843338" y="3700463"/>
          <p14:tracePt t="38792" x="3881438" y="3700463"/>
          <p14:tracePt t="38799" x="3929063" y="3700463"/>
          <p14:tracePt t="38809" x="3967163" y="3700463"/>
          <p14:tracePt t="38815" x="4014788" y="3700463"/>
          <p14:tracePt t="38824" x="4090988" y="3709988"/>
          <p14:tracePt t="38830" x="4157663" y="3729038"/>
          <p14:tracePt t="38839" x="4214813" y="3738563"/>
          <p14:tracePt t="38846" x="4281488" y="3748088"/>
          <p14:tracePt t="38854" x="4319588" y="3767138"/>
          <p14:tracePt t="38862" x="4367213" y="3776663"/>
          <p14:tracePt t="38871" x="4395788" y="3786188"/>
          <p14:tracePt t="38878" x="4414838" y="3786188"/>
          <p14:tracePt t="38885" x="4424363" y="3786188"/>
          <p14:tracePt t="38893" x="4433888" y="3795713"/>
          <p14:tracePt t="38970" x="4462463" y="3795713"/>
          <p14:tracePt t="38978" x="4481513" y="3805238"/>
          <p14:tracePt t="38986" x="4500563" y="3805238"/>
          <p14:tracePt t="38992" x="4510088" y="3805238"/>
          <p14:tracePt t="39001" x="4519613" y="3805238"/>
          <p14:tracePt t="39140" x="4529138" y="3805238"/>
          <p14:tracePt t="39148" x="4538663" y="3805238"/>
          <p14:tracePt t="39158" x="4548188" y="3805238"/>
          <p14:tracePt t="39165" x="4557713" y="3805238"/>
          <p14:tracePt t="39173" x="4567238" y="3805238"/>
          <p14:tracePt t="39180" x="4586288" y="3795713"/>
          <p14:tracePt t="39186" x="4595813" y="3795713"/>
          <p14:tracePt t="39195" x="4624388" y="3786188"/>
          <p14:tracePt t="39202" x="4633913" y="3786188"/>
          <p14:tracePt t="39212" x="4652963" y="3776663"/>
          <p14:tracePt t="39219" x="4691063" y="3776663"/>
          <p14:tracePt t="39228" x="4729163" y="3767138"/>
          <p14:tracePt t="39235" x="4767263" y="3757613"/>
          <p14:tracePt t="39243" x="4824413" y="3738563"/>
          <p14:tracePt t="39248" x="4862513" y="3729038"/>
          <p14:tracePt t="39259" x="4948238" y="3719513"/>
          <p14:tracePt t="39265" x="5005388" y="3700463"/>
          <p14:tracePt t="39274" x="5091113" y="3690938"/>
          <p14:tracePt t="39281" x="5167313" y="3681413"/>
          <p14:tracePt t="39289" x="5243513" y="3681413"/>
          <p14:tracePt t="39297" x="5310188" y="3662363"/>
          <p14:tracePt t="39304" x="5346700" y="3652838"/>
          <p14:tracePt t="39311" x="5413375" y="3643313"/>
          <p14:tracePt t="39318" x="5451475" y="3643313"/>
          <p14:tracePt t="39327" x="5499100" y="3633788"/>
          <p14:tracePt t="39334" x="5537200" y="3633788"/>
          <p14:tracePt t="39342" x="5584825" y="3633788"/>
          <p14:tracePt t="39351" x="5632450" y="3624263"/>
          <p14:tracePt t="39360" x="5670550" y="3624263"/>
          <p14:tracePt t="39367" x="5699125" y="3624263"/>
          <p14:tracePt t="39373" x="5727700" y="3624263"/>
          <p14:tracePt t="39381" x="5746750" y="3624263"/>
          <p14:tracePt t="39389" x="5765800" y="3624263"/>
          <p14:tracePt t="39397" x="5775325" y="3624263"/>
          <p14:tracePt t="39475" x="5784850" y="3624263"/>
          <p14:tracePt t="39598" x="5784850" y="3643313"/>
          <p14:tracePt t="39608" x="5794375" y="3662363"/>
          <p14:tracePt t="39614" x="5803900" y="3671888"/>
          <p14:tracePt t="39623" x="5813425" y="3681413"/>
          <p14:tracePt t="39631" x="5832475" y="3700463"/>
          <p14:tracePt t="39636" x="5842000" y="3709988"/>
          <p14:tracePt t="39645" x="5851525" y="3729038"/>
          <p14:tracePt t="39652" x="5861050" y="3738563"/>
          <p14:tracePt t="39661" x="5880100" y="3748088"/>
          <p14:tracePt t="39668" x="5899150" y="3757613"/>
          <p14:tracePt t="39676" x="5937250" y="3767138"/>
          <p14:tracePt t="39684" x="5965825" y="3776663"/>
          <p14:tracePt t="39692" x="6003925" y="3786188"/>
          <p14:tracePt t="39698" x="6051550" y="3786188"/>
          <p14:tracePt t="39708" x="6118225" y="3786188"/>
          <p14:tracePt t="39714" x="6203950" y="3786188"/>
          <p14:tracePt t="39724" x="6280150" y="3786188"/>
          <p14:tracePt t="39730" x="6337300" y="3786188"/>
          <p14:tracePt t="39741" x="6384925" y="3767138"/>
          <p14:tracePt t="39746" x="6413500" y="3767138"/>
          <p14:tracePt t="39753" x="6423025" y="3767138"/>
          <p14:tracePt t="39761" x="6432550" y="3767138"/>
          <p14:tracePt t="39768" x="6442075" y="3767138"/>
          <p14:tracePt t="39792" x="6442075" y="3757613"/>
          <p14:tracePt t="39814" x="6442075" y="3748088"/>
          <p14:tracePt t="39823" x="6432550" y="3748088"/>
          <p14:tracePt t="40258" x="6432550" y="3738563"/>
          <p14:tracePt t="40273" x="6442075" y="3729038"/>
          <p14:tracePt t="40280" x="6451600" y="3719513"/>
          <p14:tracePt t="40305" x="6461125" y="3709988"/>
          <p14:tracePt t="40312" x="6470650" y="3700463"/>
          <p14:tracePt t="40320" x="6480175" y="3690938"/>
          <p14:tracePt t="40329" x="6480175" y="3681413"/>
          <p14:tracePt t="40335" x="6489700" y="3681413"/>
          <p14:tracePt t="40343" x="6499225" y="3671888"/>
          <p14:tracePt t="40351" x="6508750" y="3662363"/>
          <p14:tracePt t="40366" x="6518275" y="3662363"/>
          <p14:tracePt t="40375" x="6537325" y="3662363"/>
          <p14:tracePt t="40383" x="6556375" y="3652838"/>
          <p14:tracePt t="40389" x="6575425" y="3652838"/>
          <p14:tracePt t="40396" x="6594475" y="3652838"/>
          <p14:tracePt t="40406" x="6623050" y="3652838"/>
          <p14:tracePt t="40413" x="6642100" y="3652838"/>
          <p14:tracePt t="40421" x="6651625" y="3652838"/>
          <p14:tracePt t="40428" x="6661150" y="3643313"/>
          <p14:tracePt t="40437" x="6670675" y="3643313"/>
          <p14:tracePt t="42304" x="6670675" y="3671888"/>
          <p14:tracePt t="42312" x="6661150" y="3709988"/>
          <p14:tracePt t="42321" x="6642100" y="3738563"/>
          <p14:tracePt t="42328" x="6632575" y="3757613"/>
          <p14:tracePt t="42336" x="6584950" y="3776663"/>
          <p14:tracePt t="42344" x="6546850" y="3795713"/>
          <p14:tracePt t="42352" x="6499225" y="3814763"/>
          <p14:tracePt t="42360" x="6461125" y="3824288"/>
          <p14:tracePt t="42366" x="6432550" y="3833813"/>
          <p14:tracePt t="42376" x="6403975" y="3833813"/>
          <p14:tracePt t="42383" x="6375400" y="3833813"/>
          <p14:tracePt t="42393" x="6337300" y="3833813"/>
          <p14:tracePt t="42398" x="6308725" y="3805238"/>
          <p14:tracePt t="42407" x="6270625" y="3767138"/>
          <p14:tracePt t="42414" x="6223000" y="3729038"/>
          <p14:tracePt t="42424" x="6156325" y="3690938"/>
          <p14:tracePt t="42428" x="6070600" y="3652838"/>
          <p14:tracePt t="42436" x="5994400" y="3624263"/>
          <p14:tracePt t="42444" x="5861050" y="3624263"/>
          <p14:tracePt t="42452" x="5727700" y="3624263"/>
          <p14:tracePt t="42460" x="5546725" y="3643313"/>
          <p14:tracePt t="42468" x="5413375" y="3690938"/>
          <p14:tracePt t="42476" x="5243513" y="3757613"/>
          <p14:tracePt t="42483" x="5062538" y="3814763"/>
          <p14:tracePt t="42491" x="4891088" y="3900488"/>
          <p14:tracePt t="42498" x="4710113" y="3957638"/>
          <p14:tracePt t="42508" x="4462463" y="4032250"/>
          <p14:tracePt t="42514" x="4281488" y="4098925"/>
          <p14:tracePt t="42525" x="4148138" y="4127500"/>
          <p14:tracePt t="42530" x="4014788" y="4146550"/>
          <p14:tracePt t="42539" x="3890963" y="4156075"/>
          <p14:tracePt t="42547" x="3759200" y="4175125"/>
          <p14:tracePt t="42555" x="3625850" y="4184650"/>
          <p14:tracePt t="42562" x="3492500" y="4184650"/>
          <p14:tracePt t="42569" x="3378200" y="4203700"/>
          <p14:tracePt t="42576" x="3292475" y="4213225"/>
          <p14:tracePt t="42584" x="3216275" y="4232275"/>
          <p14:tracePt t="42592" x="3159125" y="4241800"/>
          <p14:tracePt t="42600" x="3111500" y="4251325"/>
          <p14:tracePt t="42608" x="3063875" y="4260850"/>
          <p14:tracePt t="42616" x="2987675" y="4289425"/>
          <p14:tracePt t="42625" x="2863850" y="4308475"/>
          <p14:tracePt t="42632" x="2730500" y="4346575"/>
          <p14:tracePt t="42639" x="2587625" y="4394200"/>
          <p14:tracePt t="42647" x="2416175" y="4441825"/>
          <p14:tracePt t="42655" x="2265363" y="4508500"/>
          <p14:tracePt t="42663" x="2084388" y="4556125"/>
          <p14:tracePt t="42671" x="1951038" y="4603750"/>
          <p14:tracePt t="42678" x="1808163" y="4641850"/>
          <p14:tracePt t="42685" x="1674813" y="4689475"/>
          <p14:tracePt t="42692" x="1560513" y="4708525"/>
          <p14:tracePt t="42700" x="1455738" y="4718050"/>
          <p14:tracePt t="42710" x="1341438" y="4718050"/>
          <p14:tracePt t="42716" x="1265238" y="4737100"/>
          <p14:tracePt t="42727" x="1217613" y="4737100"/>
          <p14:tracePt t="42733" x="1189038" y="4737100"/>
          <p14:tracePt t="42742" x="1179513" y="4746625"/>
          <p14:tracePt t="42794" x="1169988" y="4746625"/>
          <p14:tracePt t="42800" x="1169988" y="4756150"/>
          <p14:tracePt t="42808" x="1141413" y="4765675"/>
          <p14:tracePt t="42817" x="1103313" y="4775200"/>
          <p14:tracePt t="42824" x="1065213" y="4794250"/>
          <p14:tracePt t="42833" x="1027113" y="4803775"/>
          <p14:tracePt t="42841" x="989013" y="4813300"/>
          <p14:tracePt t="42849" x="941388" y="4813300"/>
          <p14:tracePt t="42858" x="884238" y="4822825"/>
          <p14:tracePt t="42862" x="808038" y="4822825"/>
          <p14:tracePt t="42872" x="742950" y="4832350"/>
          <p14:tracePt t="42879" x="714375" y="4832350"/>
          <p14:tracePt t="42890" x="704850" y="4832350"/>
          <p14:tracePt t="42989" x="704850" y="4813300"/>
          <p14:tracePt t="42994" x="733425" y="4784725"/>
          <p14:tracePt t="43003" x="742950" y="4756150"/>
          <p14:tracePt t="43011" x="752475" y="4718050"/>
          <p14:tracePt t="43018" x="762000" y="4699000"/>
          <p14:tracePt t="43027" x="769938" y="4679950"/>
          <p14:tracePt t="43034" x="779463" y="4660900"/>
          <p14:tracePt t="43042" x="788988" y="4651375"/>
          <p14:tracePt t="43126" x="769938" y="4641850"/>
          <p14:tracePt t="43135" x="752475" y="4641850"/>
          <p14:tracePt t="43142" x="742950" y="4641850"/>
          <p14:tracePt t="43321" x="788988" y="4641850"/>
          <p14:tracePt t="43328" x="865188" y="4641850"/>
          <p14:tracePt t="43336" x="950913" y="4641850"/>
          <p14:tracePt t="43345" x="1084263" y="4641850"/>
          <p14:tracePt t="43352" x="1217613" y="4641850"/>
          <p14:tracePt t="43361" x="1350963" y="4641850"/>
          <p14:tracePt t="43368" x="1503363" y="4660900"/>
          <p14:tracePt t="43375" x="1655763" y="4660900"/>
          <p14:tracePt t="43383" x="1846263" y="4651375"/>
          <p14:tracePt t="43392" x="2074863" y="4632325"/>
          <p14:tracePt t="43398" x="2284413" y="4632325"/>
          <p14:tracePt t="43407" x="2454275" y="4622800"/>
          <p14:tracePt t="43415" x="2578100" y="4603750"/>
          <p14:tracePt t="43424" x="2654300" y="4603750"/>
          <p14:tracePt t="43431" x="2692400" y="4603750"/>
          <p14:tracePt t="43440" x="2711450" y="4603750"/>
          <p14:tracePt t="43670" x="2759075" y="4594225"/>
          <p14:tracePt t="43679" x="2787650" y="4584700"/>
          <p14:tracePt t="43687" x="2835275" y="4575175"/>
          <p14:tracePt t="43695" x="2863850" y="4565650"/>
          <p14:tracePt t="43701" x="2892425" y="4565650"/>
          <p14:tracePt t="43709" x="2921000" y="4565650"/>
          <p14:tracePt t="43717" x="2940050" y="4565650"/>
          <p14:tracePt t="43725" x="2949575" y="4565650"/>
          <p14:tracePt t="43732" x="2959100" y="4556125"/>
          <p14:tracePt t="43856" x="2968625" y="4556125"/>
          <p14:tracePt t="43886" x="2987675" y="4556125"/>
          <p14:tracePt t="43895" x="2997200" y="4556125"/>
          <p14:tracePt t="43902" x="3016250" y="4556125"/>
          <p14:tracePt t="43910" x="3025775" y="4556125"/>
          <p14:tracePt t="43919" x="3035300" y="4556125"/>
          <p14:tracePt t="43927" x="3063875" y="4556125"/>
          <p14:tracePt t="43935" x="3092450" y="4556125"/>
          <p14:tracePt t="43943" x="3121025" y="4556125"/>
          <p14:tracePt t="43948" x="3159125" y="4556125"/>
          <p14:tracePt t="43960" x="3187700" y="4556125"/>
          <p14:tracePt t="43964" x="3216275" y="4565650"/>
          <p14:tracePt t="43974" x="3235325" y="4565650"/>
          <p14:tracePt t="43980" x="3244850" y="4575175"/>
          <p14:tracePt t="43990" x="3254375" y="4575175"/>
          <p14:tracePt t="43996" x="3263900" y="4575175"/>
          <p14:tracePt t="44004" x="3273425" y="4575175"/>
          <p14:tracePt t="44018" x="3282950" y="4575175"/>
          <p14:tracePt t="44026" x="3292475" y="4575175"/>
          <p14:tracePt t="44034" x="3302000" y="4575175"/>
          <p14:tracePt t="44042" x="3311525" y="4575175"/>
          <p14:tracePt t="44050" x="3321050" y="4575175"/>
          <p14:tracePt t="44058" x="3330575" y="4575175"/>
          <p14:tracePt t="44066" x="3330575" y="4584700"/>
          <p14:tracePt t="44074" x="3349625" y="4584700"/>
          <p14:tracePt t="44081" x="3359150" y="4584700"/>
          <p14:tracePt t="44090" x="3378200" y="4584700"/>
          <p14:tracePt t="44096" x="3397250" y="4584700"/>
          <p14:tracePt t="44104" x="3406775" y="4584700"/>
          <p14:tracePt t="44121" x="3416300" y="4584700"/>
          <p14:tracePt t="44129" x="3425825" y="4584700"/>
          <p14:tracePt t="44136" x="3435350" y="4584700"/>
          <p14:tracePt t="44142" x="3444875" y="4584700"/>
          <p14:tracePt t="44151" x="3454400" y="4584700"/>
          <p14:tracePt t="44158" x="3482975" y="4584700"/>
          <p14:tracePt t="44166" x="3502025" y="4584700"/>
          <p14:tracePt t="44174" x="3530600" y="4584700"/>
          <p14:tracePt t="44182" x="3559175" y="4584700"/>
          <p14:tracePt t="44191" x="3587750" y="4584700"/>
          <p14:tracePt t="44196" x="3606800" y="4584700"/>
          <p14:tracePt t="44205" x="3654425" y="4584700"/>
          <p14:tracePt t="44212" x="3683000" y="4584700"/>
          <p14:tracePt t="44222" x="3711575" y="4584700"/>
          <p14:tracePt t="44228" x="3730625" y="4584700"/>
          <p14:tracePt t="44236" x="3759200" y="4584700"/>
          <p14:tracePt t="44244" x="3797300" y="4575175"/>
          <p14:tracePt t="44252" x="3814763" y="4565650"/>
          <p14:tracePt t="44259" x="3843338" y="4556125"/>
          <p14:tracePt t="44266" x="3862388" y="4546600"/>
          <p14:tracePt t="44276" x="3881438" y="4537075"/>
          <p14:tracePt t="44283" x="3890963" y="4527550"/>
          <p14:tracePt t="44292" x="3900488" y="4527550"/>
          <p14:tracePt t="44298" x="3910013" y="4527550"/>
          <p14:tracePt t="44315" x="3919538" y="4518025"/>
          <p14:tracePt t="44328" x="3929063" y="4518025"/>
          <p14:tracePt t="44422" x="3938588" y="4518025"/>
          <p14:tracePt t="44430" x="3967163" y="4518025"/>
          <p14:tracePt t="44439" x="3995738" y="4518025"/>
          <p14:tracePt t="44446" x="4024313" y="4518025"/>
          <p14:tracePt t="44452" x="4062413" y="4518025"/>
          <p14:tracePt t="44460" x="4090988" y="4527550"/>
          <p14:tracePt t="44469" x="4119563" y="4537075"/>
          <p14:tracePt t="44477" x="4148138" y="4537075"/>
          <p14:tracePt t="44484" x="4186238" y="4546600"/>
          <p14:tracePt t="44492" x="4214813" y="4546600"/>
          <p14:tracePt t="44500" x="4252913" y="4556125"/>
          <p14:tracePt t="44508" x="4291013" y="4556125"/>
          <p14:tracePt t="44516" x="4329113" y="4556125"/>
          <p14:tracePt t="44523" x="4376738" y="4556125"/>
          <p14:tracePt t="44530" x="4405313" y="4556125"/>
          <p14:tracePt t="44539" x="4433888" y="4556125"/>
          <p14:tracePt t="44546" x="4462463" y="4546600"/>
          <p14:tracePt t="44556" x="4471988" y="4537075"/>
          <p14:tracePt t="44563" x="4481513" y="4537075"/>
          <p14:tracePt t="44571" x="4491038" y="4537075"/>
          <p14:tracePt t="44578" x="4491038" y="4527550"/>
          <p14:tracePt t="45097" x="4491038" y="4518025"/>
          <p14:tracePt t="45136" x="4491038" y="4498975"/>
          <p14:tracePt t="45144" x="4500563" y="4498975"/>
          <p14:tracePt t="45152" x="4519613" y="4489450"/>
          <p14:tracePt t="45161" x="4595813" y="4479925"/>
          <p14:tracePt t="45167" x="4672013" y="4460875"/>
          <p14:tracePt t="45178" x="4748213" y="4451350"/>
          <p14:tracePt t="45182" x="4795838" y="4441825"/>
          <p14:tracePt t="45193" x="4824413" y="4432300"/>
          <p14:tracePt t="45198" x="4833938" y="4422775"/>
          <p14:tracePt t="45208" x="4843463" y="4422775"/>
          <p14:tracePt t="45253" x="4843463" y="4413250"/>
          <p14:tracePt t="45260" x="4852988" y="4394200"/>
          <p14:tracePt t="45268" x="4862513" y="4384675"/>
          <p14:tracePt t="45276" x="4881563" y="4375150"/>
          <p14:tracePt t="45284" x="4910138" y="4356100"/>
          <p14:tracePt t="45290" x="4938713" y="4346575"/>
          <p14:tracePt t="45299" x="4976813" y="4337050"/>
          <p14:tracePt t="45308" x="5005388" y="4327525"/>
          <p14:tracePt t="45316" x="5043488" y="4318000"/>
          <p14:tracePt t="45324" x="5091113" y="4298950"/>
          <p14:tracePt t="45331" x="5157788" y="4289425"/>
          <p14:tracePt t="45340" x="5233988" y="4279900"/>
          <p14:tracePt t="45347" x="5329238" y="4260850"/>
          <p14:tracePt t="45353" x="5413375" y="4251325"/>
          <p14:tracePt t="45361" x="5489575" y="4232275"/>
          <p14:tracePt t="45368" x="5575300" y="4222750"/>
          <p14:tracePt t="45376" x="5651500" y="4213225"/>
          <p14:tracePt t="45384" x="5718175" y="4194175"/>
          <p14:tracePt t="45392" x="5775325" y="4184650"/>
          <p14:tracePt t="45400" x="5822950" y="4175125"/>
          <p14:tracePt t="45407" x="5861050" y="4165600"/>
          <p14:tracePt t="45414" x="5918200" y="4165600"/>
          <p14:tracePt t="45424" x="5984875" y="4165600"/>
          <p14:tracePt t="45430" x="6022975" y="4165600"/>
          <p14:tracePt t="45440" x="6070600" y="4156075"/>
          <p14:tracePt t="45447" x="6108700" y="4137025"/>
          <p14:tracePt t="45455" x="6194425" y="4127500"/>
          <p14:tracePt t="45462" x="6270625" y="4117975"/>
          <p14:tracePt t="45468" x="6384925" y="4117975"/>
          <p14:tracePt t="45476" x="6499225" y="4117975"/>
          <p14:tracePt t="45484" x="6613525" y="4117975"/>
          <p14:tracePt t="45493" x="6737350" y="4098925"/>
          <p14:tracePt t="45502" x="6851650" y="4098925"/>
          <p14:tracePt t="45510" x="6926263" y="4098925"/>
          <p14:tracePt t="45517" x="6983413" y="4098925"/>
          <p14:tracePt t="45527" x="7011988" y="4098925"/>
          <p14:tracePt t="45531" x="7021513" y="4098925"/>
          <p14:tracePt t="45595" x="7011988" y="4108450"/>
          <p14:tracePt t="45600" x="6888163" y="4146550"/>
          <p14:tracePt t="45609" x="6756400" y="4184650"/>
          <p14:tracePt t="45616" x="6604000" y="4222750"/>
          <p14:tracePt t="45624" x="6384925" y="4279900"/>
          <p14:tracePt t="45632" x="6146800" y="4346575"/>
          <p14:tracePt t="45641" x="5918200" y="4403725"/>
          <p14:tracePt t="45648" x="5689600" y="4460875"/>
          <p14:tracePt t="45657" x="5432425" y="4489450"/>
          <p14:tracePt t="45662" x="5148263" y="4508500"/>
          <p14:tracePt t="45671" x="4833938" y="4508500"/>
          <p14:tracePt t="45678" x="4510088" y="4527550"/>
          <p14:tracePt t="45688" x="4214813" y="4594225"/>
          <p14:tracePt t="45695" x="3995738" y="4622800"/>
          <p14:tracePt t="45702" x="3824288" y="4641850"/>
          <p14:tracePt t="45710" x="3692525" y="4660900"/>
          <p14:tracePt t="45718" x="3587750" y="4670425"/>
          <p14:tracePt t="45724" x="3511550" y="4679950"/>
          <p14:tracePt t="45732" x="3425825" y="4699000"/>
          <p14:tracePt t="45741" x="3349625" y="4708525"/>
          <p14:tracePt t="45748" x="3273425" y="4727575"/>
          <p14:tracePt t="45757" x="3187700" y="4737100"/>
          <p14:tracePt t="45765" x="3111500" y="4746625"/>
          <p14:tracePt t="45773" x="3044825" y="4765675"/>
          <p14:tracePt t="45781" x="2968625" y="4775200"/>
          <p14:tracePt t="45788" x="2901950" y="4784725"/>
          <p14:tracePt t="45795" x="2863850" y="4803775"/>
          <p14:tracePt t="45803" x="2825750" y="4803775"/>
          <p14:tracePt t="45810" x="2816225" y="4803775"/>
          <p14:tracePt t="45819" x="2806700" y="4803775"/>
          <p14:tracePt t="45827" x="2787650" y="4803775"/>
          <p14:tracePt t="45834" x="2778125" y="4803775"/>
          <p14:tracePt t="45843" x="2759075" y="4803775"/>
          <p14:tracePt t="45850" x="2730500" y="4803775"/>
          <p14:tracePt t="45857" x="2701925" y="4822825"/>
          <p14:tracePt t="45864" x="2654300" y="4822825"/>
          <p14:tracePt t="45874" x="2616200" y="4832350"/>
          <p14:tracePt t="45880" x="2568575" y="4832350"/>
          <p14:tracePt t="45890" x="2511425" y="4832350"/>
          <p14:tracePt t="45906" x="2425700" y="4832350"/>
          <p14:tracePt t="45912" x="2387600" y="4832350"/>
          <p14:tracePt t="45918" x="2339975" y="4813300"/>
          <p14:tracePt t="45926" x="2311400" y="4813300"/>
          <p14:tracePt t="45934" x="2284413" y="4813300"/>
          <p14:tracePt t="45942" x="2274888" y="4813300"/>
          <p14:tracePt t="45951" x="2265363" y="4813300"/>
          <p14:tracePt t="45958" x="2255838" y="4813300"/>
          <p14:tracePt t="45967" x="2246313" y="4822825"/>
          <p14:tracePt t="45974" x="2227263" y="4832350"/>
          <p14:tracePt t="45980" x="2208213" y="4841875"/>
          <p14:tracePt t="45990" x="2179638" y="4851400"/>
          <p14:tracePt t="45997" x="2151063" y="4860925"/>
          <p14:tracePt t="46006" x="2112963" y="4860925"/>
          <p14:tracePt t="46012" x="2084388" y="4870450"/>
          <p14:tracePt t="46020" x="2055813" y="4870450"/>
          <p14:tracePt t="46028" x="2036763" y="4870450"/>
          <p14:tracePt t="46037" x="2008188" y="4870450"/>
          <p14:tracePt t="46043" x="1979613" y="4870450"/>
          <p14:tracePt t="46050" x="1941513" y="4870450"/>
          <p14:tracePt t="46059" x="1931988" y="4870450"/>
          <p14:tracePt t="46067" x="1912938" y="4870450"/>
          <p14:tracePt t="46074" x="1903413" y="4870450"/>
          <p14:tracePt t="46083" x="1893888" y="4870450"/>
          <p14:tracePt t="46090" x="1884363" y="4870450"/>
          <p14:tracePt t="46096" x="1874838" y="4870450"/>
          <p14:tracePt t="46106" x="1865313" y="4870450"/>
          <p14:tracePt t="46112" x="1855788" y="4870450"/>
          <p14:tracePt t="46128" x="1846263" y="4870450"/>
          <p14:tracePt t="46137" x="1836738" y="4870450"/>
          <p14:tracePt t="46153" x="1827213" y="4870450"/>
          <p14:tracePt t="46285" x="1855788" y="4870450"/>
          <p14:tracePt t="46292" x="1884363" y="4870450"/>
          <p14:tracePt t="46298" x="1912938" y="4860925"/>
          <p14:tracePt t="46307" x="1951038" y="4860925"/>
          <p14:tracePt t="46314" x="1951038" y="4851400"/>
          <p14:tracePt t="46324" x="1960563" y="4851400"/>
          <p14:tracePt t="46330" x="1970088" y="4851400"/>
          <p14:tracePt t="46339" x="1970088" y="4841875"/>
          <p14:tracePt t="47128" x="1979613" y="4841875"/>
          <p14:tracePt t="47137" x="2008188" y="4841875"/>
          <p14:tracePt t="47144" x="2027238" y="4841875"/>
          <p14:tracePt t="47153" x="2055813" y="4832350"/>
          <p14:tracePt t="47161" x="2084388" y="4832350"/>
          <p14:tracePt t="47168" x="2122488" y="4822825"/>
          <p14:tracePt t="47177" x="2151063" y="4813300"/>
          <p14:tracePt t="47182" x="2179638" y="4794250"/>
          <p14:tracePt t="47190" x="2208213" y="4784725"/>
          <p14:tracePt t="47198" x="2246313" y="4784725"/>
          <p14:tracePt t="47207" x="2284413" y="4784725"/>
          <p14:tracePt t="47214" x="2330450" y="4784725"/>
          <p14:tracePt t="47223" x="2359025" y="4784725"/>
          <p14:tracePt t="47231" x="2387600" y="4784725"/>
          <p14:tracePt t="47239" x="2416175" y="4784725"/>
          <p14:tracePt t="47246" x="2444750" y="4784725"/>
          <p14:tracePt t="47256" x="2482850" y="4784725"/>
          <p14:tracePt t="47269" x="2492375" y="4784725"/>
          <p14:tracePt t="47278" x="2501900" y="4784725"/>
          <p14:tracePt t="47284" x="2511425" y="4784725"/>
          <p14:tracePt t="47292" x="2530475" y="4784725"/>
          <p14:tracePt t="47300" x="2540000" y="4784725"/>
          <p14:tracePt t="47308" x="2549525" y="4784725"/>
          <p14:tracePt t="47316" x="2568575" y="4784725"/>
          <p14:tracePt t="47323" x="2606675" y="4784725"/>
          <p14:tracePt t="47330" x="2635250" y="4784725"/>
          <p14:tracePt t="47340" x="2663825" y="4803775"/>
          <p14:tracePt t="47347" x="2692400" y="4803775"/>
          <p14:tracePt t="47356" x="2730500" y="4803775"/>
          <p14:tracePt t="47363" x="2768600" y="4803775"/>
          <p14:tracePt t="47372" x="2816225" y="4803775"/>
          <p14:tracePt t="47377" x="2854325" y="4803775"/>
          <p14:tracePt t="47384" x="2882900" y="4803775"/>
          <p14:tracePt t="47392" x="2930525" y="4813300"/>
          <p14:tracePt t="47401" x="2978150" y="4822825"/>
          <p14:tracePt t="47408" x="3006725" y="4822825"/>
          <p14:tracePt t="47416" x="3035300" y="4832350"/>
          <p14:tracePt t="47424" x="3054350" y="4841875"/>
          <p14:tracePt t="47432" x="3063875" y="4841875"/>
          <p14:tracePt t="47440" x="3073400" y="4851400"/>
          <p14:tracePt t="47446" x="3101975" y="4851400"/>
          <p14:tracePt t="47456" x="3121025" y="4860925"/>
          <p14:tracePt t="47463" x="3140075" y="4870450"/>
          <p14:tracePt t="47472" x="3168650" y="4870450"/>
          <p14:tracePt t="47478" x="3187700" y="4879975"/>
          <p14:tracePt t="47486" x="3206750" y="4879975"/>
          <p14:tracePt t="47495" x="3225800" y="4879975"/>
          <p14:tracePt t="47501" x="3254375" y="4889500"/>
          <p14:tracePt t="47508" x="3282950" y="4889500"/>
          <p14:tracePt t="47516" x="3321050" y="4889500"/>
          <p14:tracePt t="47524" x="3359150" y="4899025"/>
          <p14:tracePt t="47532" x="3387725" y="4899025"/>
          <p14:tracePt t="47540" x="3425825" y="4899025"/>
          <p14:tracePt t="47548" x="3454400" y="4899025"/>
          <p14:tracePt t="47557" x="3482975" y="4899025"/>
          <p14:tracePt t="47565" x="3511550" y="4899025"/>
          <p14:tracePt t="47573" x="3540125" y="4899025"/>
          <p14:tracePt t="47578" x="3578225" y="4889500"/>
          <p14:tracePt t="47586" x="3597275" y="4879975"/>
          <p14:tracePt t="47594" x="3625850" y="4870450"/>
          <p14:tracePt t="47604" x="3644900" y="4860925"/>
          <p14:tracePt t="47611" x="3663950" y="4851400"/>
          <p14:tracePt t="47619" x="3683000" y="4841875"/>
          <p14:tracePt t="47627" x="3721100" y="4832350"/>
          <p14:tracePt t="47633" x="3740150" y="4822825"/>
          <p14:tracePt t="47641" x="3759200" y="4813300"/>
          <p14:tracePt t="47648" x="3787775" y="4803775"/>
          <p14:tracePt t="47657" x="3814763" y="4784725"/>
          <p14:tracePt t="47665" x="3852863" y="4775200"/>
          <p14:tracePt t="47673" x="3890963" y="4765675"/>
          <p14:tracePt t="47681" x="3938588" y="4765675"/>
          <p14:tracePt t="47689" x="3976688" y="4756150"/>
          <p14:tracePt t="47694" x="4033838" y="4756150"/>
          <p14:tracePt t="47703" x="4100513" y="4746625"/>
          <p14:tracePt t="47710" x="4176713" y="4746625"/>
          <p14:tracePt t="47718" x="4233863" y="4746625"/>
          <p14:tracePt t="47727" x="4281488" y="4746625"/>
          <p14:tracePt t="47734" x="4319588" y="4746625"/>
          <p14:tracePt t="47742" x="4367213" y="4746625"/>
          <p14:tracePt t="47750" x="4386263" y="4737100"/>
          <p14:tracePt t="47757" x="4395788" y="4737100"/>
          <p14:tracePt t="47780" x="4405313" y="4737100"/>
          <p14:tracePt t="48012" x="4414838" y="4737100"/>
          <p14:tracePt t="48153" x="4433888" y="4737100"/>
          <p14:tracePt t="48161" x="4452938" y="4737100"/>
          <p14:tracePt t="48168" x="4481513" y="4756150"/>
          <p14:tracePt t="48177" x="4519613" y="4765675"/>
          <p14:tracePt t="48184" x="4529138" y="4765675"/>
          <p14:tracePt t="48192" x="4557713" y="4775200"/>
          <p14:tracePt t="48206" x="4567238" y="4784725"/>
          <p14:tracePt t="48214" x="4576763" y="4784725"/>
          <p14:tracePt t="48657" x="4576763" y="4775200"/>
          <p14:tracePt t="49169" x="4586288" y="4765675"/>
          <p14:tracePt t="49177" x="4605338" y="4765675"/>
          <p14:tracePt t="49184" x="4652963" y="4756150"/>
          <p14:tracePt t="49192" x="4691063" y="4756150"/>
          <p14:tracePt t="49200" x="4719638" y="4746625"/>
          <p14:tracePt t="49208" x="4738688" y="4746625"/>
          <p14:tracePt t="49217" x="4738688" y="4737100"/>
          <p14:tracePt t="49240" x="4748213" y="4727575"/>
          <p14:tracePt t="49256" x="4757738" y="4718050"/>
          <p14:tracePt t="49278" x="4767263" y="4718050"/>
          <p14:tracePt t="49284" x="4776788" y="4718050"/>
          <p14:tracePt t="49292" x="4805363" y="4718050"/>
          <p14:tracePt t="49300" x="4833938" y="4718050"/>
          <p14:tracePt t="49309" x="4872038" y="4718050"/>
          <p14:tracePt t="49316" x="4929188" y="4718050"/>
          <p14:tracePt t="49324" x="4986338" y="4718050"/>
          <p14:tracePt t="49333" x="5053013" y="4718050"/>
          <p14:tracePt t="49340" x="5129213" y="4718050"/>
          <p14:tracePt t="49346" x="5205413" y="4718050"/>
          <p14:tracePt t="49357" x="5281613" y="4718050"/>
          <p14:tracePt t="49362" x="5356225" y="4718050"/>
          <p14:tracePt t="49370" x="5432425" y="4718050"/>
          <p14:tracePt t="49379" x="5499100" y="4718050"/>
          <p14:tracePt t="49387" x="5537200" y="4718050"/>
          <p14:tracePt t="49394" x="5575300" y="4737100"/>
          <p14:tracePt t="49404" x="5603875" y="4737100"/>
          <p14:tracePt t="49410" x="5632450" y="4737100"/>
          <p14:tracePt t="49420" x="5661025" y="4727575"/>
          <p14:tracePt t="49424" x="5699125" y="4718050"/>
          <p14:tracePt t="49432" x="5727700" y="4708525"/>
          <p14:tracePt t="49440" x="5746750" y="4699000"/>
          <p14:tracePt t="49449" x="5765800" y="4689475"/>
          <p14:tracePt t="49456" x="5775325" y="4679950"/>
          <p14:tracePt t="49968" x="5832475" y="4708525"/>
          <p14:tracePt t="49977" x="5946775" y="4746625"/>
          <p14:tracePt t="49985" x="6032500" y="4794250"/>
          <p14:tracePt t="49993" x="6080125" y="4813300"/>
          <p14:tracePt t="49998" x="6156325" y="4832350"/>
          <p14:tracePt t="50006" x="6223000" y="4841875"/>
          <p14:tracePt t="50014" x="6261100" y="4851400"/>
          <p14:tracePt t="50023" x="6308725" y="4860925"/>
          <p14:tracePt t="50030" x="6356350" y="4879975"/>
          <p14:tracePt t="50040" x="6432550" y="4889500"/>
          <p14:tracePt t="50047" x="6499225" y="4899025"/>
          <p14:tracePt t="50055" x="6575425" y="4918075"/>
          <p14:tracePt t="50060" x="6661150" y="4927600"/>
          <p14:tracePt t="50069" x="6718300" y="4937125"/>
          <p14:tracePt t="50076" x="6765925" y="4937125"/>
          <p14:tracePt t="50085" x="6775450" y="4937125"/>
          <p14:tracePt t="50093" x="6784975" y="4937125"/>
          <p14:tracePt t="50449" x="6775450" y="4927600"/>
          <p14:tracePt t="50456" x="6623050" y="4870450"/>
          <p14:tracePt t="50465" x="6375400" y="4794250"/>
          <p14:tracePt t="50472" x="6032500" y="4737100"/>
          <p14:tracePt t="50481" x="5718175" y="4718050"/>
          <p14:tracePt t="50489" x="5394325" y="4689475"/>
          <p14:tracePt t="50497" x="5186363" y="4679950"/>
          <p14:tracePt t="50502" x="5033963" y="4660900"/>
          <p14:tracePt t="50511" x="4900613" y="4660900"/>
          <p14:tracePt t="50519" x="4786313" y="4670425"/>
          <p14:tracePt t="50526" x="4643438" y="4679950"/>
          <p14:tracePt t="50535" x="4529138" y="4708525"/>
          <p14:tracePt t="50542" x="4414838" y="4737100"/>
          <p14:tracePt t="50550" x="4329113" y="4765675"/>
          <p14:tracePt t="50558" x="4243388" y="4794250"/>
          <p14:tracePt t="50564" x="4176713" y="4832350"/>
          <p14:tracePt t="50573" x="4129088" y="4860925"/>
          <p14:tracePt t="50581" x="4081463" y="4879975"/>
          <p14:tracePt t="50590" x="4033838" y="4918075"/>
          <p14:tracePt t="50596" x="4005263" y="4946650"/>
          <p14:tracePt t="50606" x="3957638" y="4965700"/>
          <p14:tracePt t="50612" x="3910013" y="4975225"/>
          <p14:tracePt t="50621" x="3852863" y="5003800"/>
          <p14:tracePt t="50626" x="3768725" y="5013325"/>
          <p14:tracePt t="50634" x="3692525" y="5032375"/>
          <p14:tracePt t="50642" x="3587750" y="5041900"/>
          <p14:tracePt t="50650" x="3511550" y="5051425"/>
          <p14:tracePt t="50658" x="3397250" y="5089525"/>
          <p14:tracePt t="50667" x="3292475" y="5118100"/>
          <p14:tracePt t="50675" x="3216275" y="5127625"/>
          <p14:tracePt t="50683" x="3092450" y="5154613"/>
          <p14:tracePt t="50689" x="2978150" y="5173663"/>
          <p14:tracePt t="50697" x="2863850" y="5183188"/>
          <p14:tracePt t="50705" x="2740025" y="5202238"/>
          <p14:tracePt t="50713" x="2644775" y="5211763"/>
          <p14:tracePt t="50723" x="2549525" y="5230813"/>
          <p14:tracePt t="50728" x="2463800" y="5240338"/>
          <p14:tracePt t="50738" x="2368550" y="5249863"/>
          <p14:tracePt t="50745" x="2255838" y="5249863"/>
          <p14:tracePt t="50750" x="2122488" y="5249863"/>
          <p14:tracePt t="50758" x="2008188" y="5249863"/>
          <p14:tracePt t="50767" x="1922463" y="5240338"/>
          <p14:tracePt t="50774" x="1884363" y="5221288"/>
          <p14:tracePt t="50783" x="1836738" y="5211763"/>
          <p14:tracePt t="50790" x="1808163" y="5202238"/>
          <p14:tracePt t="50799" x="1789113" y="5202238"/>
          <p14:tracePt t="50807" x="1779588" y="5202238"/>
          <p14:tracePt t="50939" x="1770063" y="5202238"/>
          <p14:tracePt t="50944" x="1760538" y="5211763"/>
          <p14:tracePt t="50953" x="1760538" y="5221288"/>
          <p14:tracePt t="51248" x="1770063" y="5211763"/>
          <p14:tracePt t="51256" x="1779588" y="5202238"/>
          <p14:tracePt t="51263" x="1789113" y="5202238"/>
          <p14:tracePt t="51272" x="1798638" y="5202238"/>
          <p14:tracePt t="51295" x="1808163" y="5202238"/>
          <p14:tracePt t="51303" x="1817688" y="5202238"/>
          <p14:tracePt t="51310" x="1827213" y="5192713"/>
          <p14:tracePt t="51327" x="1836738" y="5192713"/>
          <p14:tracePt t="51332" x="1846263" y="5192713"/>
          <p14:tracePt t="51340" x="1855788" y="5192713"/>
          <p14:tracePt t="51356" x="1874838" y="5192713"/>
          <p14:tracePt t="51364" x="1884363" y="5192713"/>
          <p14:tracePt t="51373" x="1893888" y="5183188"/>
          <p14:tracePt t="51380" x="1903413" y="5183188"/>
          <p14:tracePt t="51388" x="1912938" y="5183188"/>
          <p14:tracePt t="51394" x="1922463" y="5183188"/>
          <p14:tracePt t="52187" x="1951038" y="5183188"/>
          <p14:tracePt t="52194" x="2017713" y="5173663"/>
          <p14:tracePt t="52203" x="2055813" y="5173663"/>
          <p14:tracePt t="52210" x="2112963" y="5164138"/>
          <p14:tracePt t="52217" x="2160588" y="5164138"/>
          <p14:tracePt t="52225" x="2217738" y="5164138"/>
          <p14:tracePt t="52233" x="2255838" y="5164138"/>
          <p14:tracePt t="52240" x="2311400" y="5164138"/>
          <p14:tracePt t="52248" x="2359025" y="5164138"/>
          <p14:tracePt t="52257" x="2387600" y="5164138"/>
          <p14:tracePt t="52264" x="2416175" y="5164138"/>
          <p14:tracePt t="52272" x="2444750" y="5164138"/>
          <p14:tracePt t="52278" x="2482850" y="5164138"/>
          <p14:tracePt t="52288" x="2511425" y="5164138"/>
          <p14:tracePt t="52295" x="2540000" y="5164138"/>
          <p14:tracePt t="52304" x="2568575" y="5164138"/>
          <p14:tracePt t="52311" x="2587625" y="5173663"/>
          <p14:tracePt t="52319" x="2625725" y="5173663"/>
          <p14:tracePt t="52326" x="2644775" y="5183188"/>
          <p14:tracePt t="52335" x="2654300" y="5183188"/>
          <p14:tracePt t="52343" x="2673350" y="5183188"/>
          <p14:tracePt t="52351" x="2682875" y="5183188"/>
          <p14:tracePt t="52357" x="2701925" y="5192713"/>
          <p14:tracePt t="52364" x="2711450" y="5192713"/>
          <p14:tracePt t="52372" x="2730500" y="5192713"/>
          <p14:tracePt t="52380" x="2749550" y="5192713"/>
          <p14:tracePt t="52389" x="2759075" y="5192713"/>
          <p14:tracePt t="52405" x="2768600" y="5192713"/>
          <p14:tracePt t="52411" x="2778125" y="5192713"/>
          <p14:tracePt t="52419" x="2797175" y="5192713"/>
          <p14:tracePt t="52427" x="2816225" y="5192713"/>
          <p14:tracePt t="52434" x="2825750" y="5192713"/>
          <p14:tracePt t="52443" x="2844800" y="5192713"/>
          <p14:tracePt t="52450" x="2873375" y="5183188"/>
          <p14:tracePt t="52458" x="2901950" y="5183188"/>
          <p14:tracePt t="52466" x="2930525" y="5183188"/>
          <p14:tracePt t="52472" x="2968625" y="5173663"/>
          <p14:tracePt t="52480" x="2987675" y="5173663"/>
          <p14:tracePt t="52489" x="2997200" y="5173663"/>
          <p14:tracePt t="52496" x="3035300" y="5164138"/>
          <p14:tracePt t="52504" x="3063875" y="5164138"/>
          <p14:tracePt t="52513" x="3092450" y="5154613"/>
          <p14:tracePt t="52522" x="3140075" y="5145088"/>
          <p14:tracePt t="52528" x="3168650" y="5127625"/>
          <p14:tracePt t="52534" x="3197225" y="5127625"/>
          <p14:tracePt t="52543" x="3216275" y="5118100"/>
          <p14:tracePt t="52550" x="3254375" y="5118100"/>
          <p14:tracePt t="52566" x="3263900" y="5118100"/>
          <p14:tracePt t="52574" x="3273425" y="5118100"/>
          <p14:tracePt t="52582" x="3282950" y="5118100"/>
          <p14:tracePt t="52590" x="3292475" y="5118100"/>
          <p14:tracePt t="52598" x="3302000" y="5118100"/>
          <p14:tracePt t="52605" x="3311525" y="5118100"/>
          <p14:tracePt t="52628" x="3321050" y="5118100"/>
          <p14:tracePt t="52638" x="3330575" y="5118100"/>
          <p14:tracePt t="52645" x="3340100" y="5118100"/>
          <p14:tracePt t="52815" x="3349625" y="5118100"/>
          <p14:tracePt t="52852" x="3349625" y="5108575"/>
          <p14:tracePt t="53304" x="3378200" y="5108575"/>
          <p14:tracePt t="53310" x="3406775" y="5108575"/>
          <p14:tracePt t="53320" x="3435350" y="5108575"/>
          <p14:tracePt t="53327" x="3444875" y="5118100"/>
          <p14:tracePt t="53334" x="3454400" y="5118100"/>
          <p14:tracePt t="53342" x="3463925" y="5118100"/>
          <p14:tracePt t="53351" x="3482975" y="5118100"/>
          <p14:tracePt t="53367" x="3502025" y="5118100"/>
          <p14:tracePt t="53374" x="3521075" y="5127625"/>
          <p14:tracePt t="53380" x="3549650" y="5127625"/>
          <p14:tracePt t="53388" x="3587750" y="5137150"/>
          <p14:tracePt t="53396" x="3606800" y="5145088"/>
          <p14:tracePt t="53405" x="3625850" y="5145088"/>
          <p14:tracePt t="53412" x="3635375" y="5145088"/>
          <p14:tracePt t="53421" x="3635375" y="5154613"/>
          <p14:tracePt t="54491" x="3644900" y="5154613"/>
          <p14:tracePt t="54506" x="3683000" y="5154613"/>
          <p14:tracePt t="54512" x="3759200" y="5145088"/>
          <p14:tracePt t="54521" x="3852863" y="5127625"/>
          <p14:tracePt t="54528" x="3976688" y="5118100"/>
          <p14:tracePt t="54538" x="4110038" y="5099050"/>
          <p14:tracePt t="54545" x="4243388" y="5099050"/>
          <p14:tracePt t="54554" x="4376738" y="5099050"/>
          <p14:tracePt t="54561" x="4529138" y="5099050"/>
          <p14:tracePt t="54570" x="4681538" y="5080000"/>
          <p14:tracePt t="54575" x="4852988" y="5051425"/>
          <p14:tracePt t="54582" x="5024438" y="5032375"/>
          <p14:tracePt t="54590" x="5176838" y="5022850"/>
          <p14:tracePt t="54598" x="5310188" y="5003800"/>
          <p14:tracePt t="54606" x="5432425" y="4994275"/>
          <p14:tracePt t="54614" x="5546725" y="4994275"/>
          <p14:tracePt t="54623" x="5622925" y="4994275"/>
          <p14:tracePt t="54631" x="5699125" y="4975225"/>
          <p14:tracePt t="54639" x="5746750" y="4975225"/>
          <p14:tracePt t="54645" x="5775325" y="4975225"/>
          <p14:tracePt t="54654" x="5803900" y="4965700"/>
          <p14:tracePt t="54660" x="5813425" y="4965700"/>
          <p14:tracePt t="54670" x="5822950" y="4965700"/>
          <p14:tracePt t="54676" x="5832475" y="4965700"/>
          <p14:tracePt t="54685" x="5842000" y="4965700"/>
          <p14:tracePt t="54699" x="5851525" y="4956175"/>
          <p14:tracePt t="54706" x="5861050" y="4956175"/>
          <p14:tracePt t="54714" x="5870575" y="4956175"/>
          <p14:tracePt t="54722" x="5880100" y="4956175"/>
          <p14:tracePt t="54730" x="5889625" y="4946650"/>
          <p14:tracePt t="54739" x="5899150" y="4946650"/>
          <p14:tracePt t="54878" x="5880100" y="4946650"/>
          <p14:tracePt t="54888" x="5851525" y="4946650"/>
          <p14:tracePt t="54895" x="5842000" y="4946650"/>
          <p14:tracePt t="54900" x="5832475" y="4946650"/>
          <p14:tracePt t="54909" x="5822950" y="4946650"/>
          <p14:tracePt t="55010" x="5842000" y="4946650"/>
          <p14:tracePt t="55017" x="5870575" y="4946650"/>
          <p14:tracePt t="55024" x="5899150" y="4946650"/>
          <p14:tracePt t="55032" x="5908675" y="4946650"/>
          <p14:tracePt t="55040" x="5918200" y="4946650"/>
          <p14:tracePt t="55156" x="5946775" y="4946650"/>
          <p14:tracePt t="55165" x="5965825" y="4956175"/>
          <p14:tracePt t="55172" x="5975350" y="4956175"/>
          <p14:tracePt t="55188" x="5984875" y="4956175"/>
          <p14:tracePt t="55197" x="5994400" y="4956175"/>
          <p14:tracePt t="55204" x="5994400" y="4965700"/>
          <p14:tracePt t="55210" x="6022975" y="4965700"/>
          <p14:tracePt t="55220" x="6042025" y="4965700"/>
          <p14:tracePt t="55226" x="6061075" y="4965700"/>
          <p14:tracePt t="55234" x="6080125" y="4965700"/>
          <p14:tracePt t="55242" x="6108700" y="4965700"/>
          <p14:tracePt t="55251" x="6156325" y="4965700"/>
          <p14:tracePt t="55258" x="6194425" y="4965700"/>
          <p14:tracePt t="55267" x="6261100" y="4965700"/>
          <p14:tracePt t="55272" x="6299200" y="4965700"/>
          <p14:tracePt t="55281" x="6356350" y="4965700"/>
          <p14:tracePt t="55288" x="6403975" y="4965700"/>
          <p14:tracePt t="55297" x="6442075" y="4984750"/>
          <p14:tracePt t="55304" x="6489700" y="4994275"/>
          <p14:tracePt t="55313" x="6537325" y="5003800"/>
          <p14:tracePt t="55322" x="6565900" y="5013325"/>
          <p14:tracePt t="55329" x="6594475" y="5022850"/>
          <p14:tracePt t="55334" x="6623050" y="5032375"/>
          <p14:tracePt t="55342" x="6661150" y="5041900"/>
          <p14:tracePt t="55351" x="6689725" y="5051425"/>
          <p14:tracePt t="55358" x="6737350" y="5060950"/>
          <p14:tracePt t="55367" x="6784975" y="5089525"/>
          <p14:tracePt t="55374" x="6832600" y="5108575"/>
          <p14:tracePt t="56057" x="6851650" y="5383213"/>
          <p14:tracePt t="56065" x="6756400" y="5392738"/>
          <p14:tracePt t="56072" x="6670675" y="5411788"/>
          <p14:tracePt t="56081" x="6594475" y="5421313"/>
          <p14:tracePt t="56089" x="6480175" y="5430838"/>
          <p14:tracePt t="56096" x="6375400" y="5449888"/>
          <p14:tracePt t="56105" x="6261100" y="5459413"/>
          <p14:tracePt t="56110" x="6108700" y="5478463"/>
          <p14:tracePt t="56120" x="5956300" y="5526088"/>
          <p14:tracePt t="56126" x="5775325" y="5554663"/>
          <p14:tracePt t="56135" x="5622925" y="5602288"/>
          <p14:tracePt t="56142" x="5403850" y="5659438"/>
          <p14:tracePt t="56150" x="5214938" y="5707063"/>
          <p14:tracePt t="56157" x="5014913" y="5754688"/>
          <p14:tracePt t="56165" x="4843463" y="5802313"/>
          <p14:tracePt t="56172" x="4652963" y="5830888"/>
          <p14:tracePt t="56180" x="4443413" y="5849938"/>
          <p14:tracePt t="56189" x="4233863" y="5859463"/>
          <p14:tracePt t="56196" x="4062413" y="5878513"/>
          <p14:tracePt t="56204" x="3890963" y="5878513"/>
          <p14:tracePt t="56212" x="3759200" y="5897563"/>
          <p14:tracePt t="56220" x="3644900" y="5907088"/>
          <p14:tracePt t="56226" x="3530600" y="5907088"/>
          <p14:tracePt t="56235" x="3435350" y="5907088"/>
          <p14:tracePt t="56242" x="3349625" y="5926138"/>
          <p14:tracePt t="56250" x="3273425" y="5935663"/>
          <p14:tracePt t="56258" x="3187700" y="5945188"/>
          <p14:tracePt t="56267" x="3111500" y="5945188"/>
          <p14:tracePt t="56274" x="3054350" y="5945188"/>
          <p14:tracePt t="56281" x="3016250" y="5954713"/>
          <p14:tracePt t="56288" x="2978150" y="5954713"/>
          <p14:tracePt t="56296" x="2949575" y="5973763"/>
          <p14:tracePt t="56304" x="2930525" y="5973763"/>
          <p14:tracePt t="56313" x="2911475" y="5973763"/>
          <p14:tracePt t="56320" x="2892425" y="5973763"/>
          <p14:tracePt t="56328" x="2873375" y="5983288"/>
          <p14:tracePt t="56338" x="2863850" y="5983288"/>
          <p14:tracePt t="56354" x="2854325" y="5983288"/>
          <p14:tracePt t="56358" x="2844800" y="5983288"/>
          <p14:tracePt t="56369" x="2835275" y="5983288"/>
          <p14:tracePt t="56374" x="2816225" y="5983288"/>
          <p14:tracePt t="56383" x="2787650" y="5983288"/>
          <p14:tracePt t="56390" x="2759075" y="5983288"/>
          <p14:tracePt t="56398" x="2720975" y="5983288"/>
          <p14:tracePt t="56407" x="2682875" y="5973763"/>
          <p14:tracePt t="56415" x="2635250" y="5964238"/>
          <p14:tracePt t="56420" x="2597150" y="5954713"/>
          <p14:tracePt t="56428" x="2540000" y="5916613"/>
          <p14:tracePt t="56437" x="2492375" y="5897563"/>
          <p14:tracePt t="56445" x="2444750" y="5868988"/>
          <p14:tracePt t="56453" x="2406650" y="5849938"/>
          <p14:tracePt t="56460" x="2368550" y="5830888"/>
          <p14:tracePt t="56470" x="2349500" y="5821363"/>
          <p14:tracePt t="56476" x="2339975" y="5821363"/>
          <p14:tracePt t="56482" x="2330450" y="5811838"/>
          <p14:tracePt t="56491" x="2320925" y="5802313"/>
          <p14:tracePt t="56499" x="2284413" y="5792788"/>
          <p14:tracePt t="56506" x="2255838" y="5783263"/>
          <p14:tracePt t="56514" x="2227263" y="5773738"/>
          <p14:tracePt t="56522" x="2179638" y="5745163"/>
          <p14:tracePt t="56531" x="2132013" y="5726113"/>
          <p14:tracePt t="56536" x="2084388" y="5697538"/>
          <p14:tracePt t="56545" x="2036763" y="5678488"/>
          <p14:tracePt t="56554" x="1970088" y="5630863"/>
          <p14:tracePt t="56561" x="1922463" y="5611813"/>
          <p14:tracePt t="56570" x="1874838" y="5592763"/>
          <p14:tracePt t="56576" x="1836738" y="5573713"/>
          <p14:tracePt t="56586" x="1789113" y="5564188"/>
          <p14:tracePt t="56592" x="1760538" y="5554663"/>
          <p14:tracePt t="56598" x="1722438" y="5554663"/>
          <p14:tracePt t="56606" x="1703388" y="5545138"/>
          <p14:tracePt t="56614" x="1693863" y="5545138"/>
          <p14:tracePt t="56631" x="1684338" y="5545138"/>
          <p14:tracePt t="56684" x="1674813" y="5545138"/>
          <p14:tracePt t="56693" x="1665288" y="5545138"/>
          <p14:tracePt t="56701" x="1655763" y="5554663"/>
          <p14:tracePt t="56709" x="1646238" y="5554663"/>
          <p14:tracePt t="56927" x="1655763" y="5545138"/>
          <p14:tracePt t="56932" x="1665288" y="5545138"/>
          <p14:tracePt t="56941" x="1665288" y="5535613"/>
          <p14:tracePt t="56948" x="1674813" y="5535613"/>
          <p14:tracePt t="56956" x="1684338" y="5526088"/>
          <p14:tracePt t="56972" x="1693863" y="5526088"/>
          <p14:tracePt t="56981" x="1703388" y="5526088"/>
          <p14:tracePt t="57250" x="1712913" y="5526088"/>
          <p14:tracePt t="57266" x="1741488" y="5526088"/>
          <p14:tracePt t="57274" x="1770063" y="5526088"/>
          <p14:tracePt t="57283" x="1798638" y="5526088"/>
          <p14:tracePt t="57290" x="1836738" y="5535613"/>
          <p14:tracePt t="57298" x="1865313" y="5535613"/>
          <p14:tracePt t="57306" x="1893888" y="5535613"/>
          <p14:tracePt t="57313" x="1922463" y="5535613"/>
          <p14:tracePt t="57320" x="1960563" y="5535613"/>
          <p14:tracePt t="57328" x="1989138" y="5535613"/>
          <p14:tracePt t="57337" x="2017713" y="5535613"/>
          <p14:tracePt t="57345" x="2036763" y="5535613"/>
          <p14:tracePt t="57353" x="2046288" y="5535613"/>
          <p14:tracePt t="57383" x="2055813" y="5535613"/>
          <p14:tracePt t="57437" x="2065338" y="5535613"/>
          <p14:tracePt t="57444" x="2074863" y="5535613"/>
          <p14:tracePt t="57453" x="2084388" y="5535613"/>
          <p14:tracePt t="57460" x="2093913" y="5545138"/>
          <p14:tracePt t="57470" x="2103438" y="5545138"/>
          <p14:tracePt t="57476" x="2112963" y="5545138"/>
          <p14:tracePt t="57486" x="2112963" y="5554663"/>
          <p14:tracePt t="57493" x="2122488" y="5554663"/>
          <p14:tracePt t="57499" x="2132013" y="5554663"/>
          <p14:tracePt t="57506" x="2141538" y="5554663"/>
          <p14:tracePt t="57514" x="2151063" y="5564188"/>
          <p14:tracePt t="57762" x="2160588" y="5564188"/>
          <p14:tracePt t="57771" x="2170113" y="5554663"/>
          <p14:tracePt t="57779" x="2189163" y="5554663"/>
          <p14:tracePt t="57787" x="2227263" y="5545138"/>
          <p14:tracePt t="57794" x="2255838" y="5535613"/>
          <p14:tracePt t="57804" x="2284413" y="5535613"/>
          <p14:tracePt t="57808" x="2330450" y="5535613"/>
          <p14:tracePt t="57817" x="2359025" y="5535613"/>
          <p14:tracePt t="57824" x="2387600" y="5535613"/>
          <p14:tracePt t="57833" x="2406650" y="5535613"/>
          <p14:tracePt t="57841" x="2425700" y="5545138"/>
          <p14:tracePt t="57848" x="2435225" y="5545138"/>
          <p14:tracePt t="57857" x="2444750" y="5545138"/>
          <p14:tracePt t="57865" x="2454275" y="5545138"/>
          <p14:tracePt t="58058" x="2454275" y="5554663"/>
          <p14:tracePt t="58383" x="2463800" y="5554663"/>
          <p14:tracePt t="58399" x="2482850" y="5564188"/>
          <p14:tracePt t="58407" x="2501900" y="5564188"/>
          <p14:tracePt t="58415" x="2520950" y="5573713"/>
          <p14:tracePt t="58422" x="2530475" y="5573713"/>
          <p14:tracePt t="58430" x="2540000" y="5573713"/>
          <p14:tracePt t="58438" x="2549525" y="5573713"/>
          <p14:tracePt t="59826" x="2559050" y="5573713"/>
          <p14:tracePt t="59836" x="2606675" y="5564188"/>
          <p14:tracePt t="59841" x="2692400" y="5554663"/>
          <p14:tracePt t="59849" x="2768600" y="5535613"/>
          <p14:tracePt t="59857" x="2844800" y="5535613"/>
          <p14:tracePt t="59864" x="2959100" y="5526088"/>
          <p14:tracePt t="59872" x="3082925" y="5526088"/>
          <p14:tracePt t="59883" x="3178175" y="5526088"/>
          <p14:tracePt t="59889" x="3273425" y="5526088"/>
          <p14:tracePt t="59896" x="3368675" y="5507038"/>
          <p14:tracePt t="59905" x="3444875" y="5497513"/>
          <p14:tracePt t="59912" x="3492500" y="5487988"/>
          <p14:tracePt t="59920" x="3521075" y="5478463"/>
          <p14:tracePt t="59927" x="3540125" y="5468938"/>
          <p14:tracePt t="59936" x="3549650" y="5459413"/>
          <p14:tracePt t="59942" x="3559175" y="5459413"/>
          <p14:tracePt t="60020" x="3578225" y="5449888"/>
          <p14:tracePt t="60028" x="3587750" y="5440363"/>
          <p14:tracePt t="60036" x="3606800" y="5430838"/>
          <p14:tracePt t="60042" x="3625850" y="5430838"/>
          <p14:tracePt t="60052" x="3644900" y="5421313"/>
          <p14:tracePt t="60058" x="3663950" y="5421313"/>
          <p14:tracePt t="60067" x="3663950" y="5411788"/>
          <p14:tracePt t="60075" x="3673475" y="5411788"/>
          <p14:tracePt t="60083" x="3692525" y="5402263"/>
          <p14:tracePt t="60091" x="3702050" y="5402263"/>
          <p14:tracePt t="60099" x="3711575" y="5402263"/>
          <p14:tracePt t="60105" x="3721100" y="5402263"/>
          <p14:tracePt t="60112" x="3730625" y="5402263"/>
          <p14:tracePt t="60128" x="3740150" y="5402263"/>
          <p14:tracePt t="60137" x="3749675" y="5402263"/>
          <p14:tracePt t="60153" x="3759200" y="5402263"/>
          <p14:tracePt t="60276" x="3814763" y="5411788"/>
          <p14:tracePt t="60285" x="3871913" y="5421313"/>
          <p14:tracePt t="60291" x="3948113" y="5430838"/>
          <p14:tracePt t="60299" x="4033838" y="5459413"/>
          <p14:tracePt t="60306" x="4119563" y="5478463"/>
          <p14:tracePt t="60314" x="4195763" y="5487988"/>
          <p14:tracePt t="60322" x="4271963" y="5507038"/>
          <p14:tracePt t="60330" x="4357688" y="5526088"/>
          <p14:tracePt t="60338" x="4414838" y="5526088"/>
          <p14:tracePt t="60347" x="4481513" y="5545138"/>
          <p14:tracePt t="60353" x="4519613" y="5554663"/>
          <p14:tracePt t="60360" x="4567238" y="5554663"/>
          <p14:tracePt t="60369" x="4605338" y="5554663"/>
          <p14:tracePt t="60376" x="4643438" y="5554663"/>
          <p14:tracePt t="60386" x="4672013" y="5554663"/>
          <p14:tracePt t="60393" x="4691063" y="5554663"/>
          <p14:tracePt t="60402" x="4710113" y="5554663"/>
          <p14:tracePt t="60408" x="4729163" y="5554663"/>
          <p14:tracePt t="60414" x="4757738" y="5554663"/>
          <p14:tracePt t="60422" x="4776788" y="5545138"/>
          <p14:tracePt t="60430" x="4805363" y="5535613"/>
          <p14:tracePt t="60438" x="4833938" y="5526088"/>
          <p14:tracePt t="60446" x="4881563" y="5507038"/>
          <p14:tracePt t="60454" x="4929188" y="5507038"/>
          <p14:tracePt t="60462" x="4995863" y="5507038"/>
          <p14:tracePt t="60470" x="5043488" y="5507038"/>
          <p14:tracePt t="60478" x="5110163" y="5507038"/>
          <p14:tracePt t="60485" x="5157788" y="5507038"/>
          <p14:tracePt t="60493" x="5186363" y="5507038"/>
          <p14:tracePt t="60502" x="5214938" y="5516563"/>
          <p14:tracePt t="60509" x="5243513" y="5516563"/>
          <p14:tracePt t="60518" x="5253038" y="5516563"/>
          <p14:tracePt t="60524" x="5262563" y="5516563"/>
          <p14:tracePt t="60532" x="5272088" y="5516563"/>
          <p14:tracePt t="60562" x="5300663" y="5516563"/>
          <p14:tracePt t="60571" x="5329238" y="5516563"/>
          <p14:tracePt t="60579" x="5356225" y="5516563"/>
          <p14:tracePt t="60587" x="5394325" y="5516563"/>
          <p14:tracePt t="60595" x="5422900" y="5516563"/>
          <p14:tracePt t="60603" x="5451475" y="5516563"/>
          <p14:tracePt t="60609" x="5480050" y="5516563"/>
          <p14:tracePt t="60618" x="5499100" y="5516563"/>
          <p14:tracePt t="60624" x="5527675" y="5516563"/>
          <p14:tracePt t="60632" x="5565775" y="5516563"/>
          <p14:tracePt t="60641" x="5594350" y="5516563"/>
          <p14:tracePt t="60649" x="5613400" y="5507038"/>
          <p14:tracePt t="60657" x="5632450" y="5507038"/>
          <p14:tracePt t="60665" x="5651500" y="5507038"/>
          <p14:tracePt t="60670" x="5670550" y="5497513"/>
          <p14:tracePt t="60678" x="5689600" y="5497513"/>
          <p14:tracePt t="60687" x="5708650" y="5487988"/>
          <p14:tracePt t="60694" x="5718175" y="5487988"/>
          <p14:tracePt t="60710" x="5727700" y="5487988"/>
          <p14:tracePt t="60720" x="5737225" y="5478463"/>
          <p14:tracePt t="60727" x="5746750" y="5478463"/>
          <p14:tracePt t="60732" x="5765800" y="5478463"/>
          <p14:tracePt t="60741" x="5784850" y="5468938"/>
          <p14:tracePt t="60750" x="5803900" y="5468938"/>
          <p14:tracePt t="60757" x="5832475" y="5468938"/>
          <p14:tracePt t="60764" x="5861050" y="5468938"/>
          <p14:tracePt t="60772" x="5889625" y="5468938"/>
          <p14:tracePt t="60780" x="5937250" y="5468938"/>
          <p14:tracePt t="60788" x="5975350" y="5468938"/>
          <p14:tracePt t="60795" x="6032500" y="5468938"/>
          <p14:tracePt t="60802" x="6099175" y="5468938"/>
          <p14:tracePt t="60813" x="6137275" y="5478463"/>
          <p14:tracePt t="60819" x="6184900" y="5487988"/>
          <p14:tracePt t="60826" x="6213475" y="5497513"/>
          <p14:tracePt t="60836" x="6251575" y="5497513"/>
          <p14:tracePt t="60842" x="6270625" y="5507038"/>
          <p14:tracePt t="60849" x="6299200" y="5507038"/>
          <p14:tracePt t="60857" x="6318250" y="5507038"/>
          <p14:tracePt t="60865" x="6327775" y="5507038"/>
          <p14:tracePt t="60889" x="6337300" y="5507038"/>
          <p14:tracePt t="61424" x="6346825" y="5516563"/>
          <p14:tracePt t="61430" x="6442075" y="5592763"/>
          <p14:tracePt t="61438" x="6689725" y="5764213"/>
          <p14:tracePt t="62338" x="8040688" y="5099050"/>
          <p14:tracePt t="62347" x="7916863" y="5051425"/>
          <p14:tracePt t="62354" x="7821613" y="5022850"/>
          <p14:tracePt t="62363" x="7716838" y="5013325"/>
          <p14:tracePt t="62370" x="7640638" y="4994275"/>
          <p14:tracePt t="62377" x="7564438" y="4984750"/>
          <p14:tracePt t="62385" x="7478713" y="4965700"/>
          <p14:tracePt t="62392" x="7383463" y="4965700"/>
          <p14:tracePt t="62402" x="7269163" y="4965700"/>
          <p14:tracePt t="62408" x="7135813" y="4965700"/>
          <p14:tracePt t="62419" x="6945313" y="4965700"/>
          <p14:tracePt t="62424" x="6718300" y="4965700"/>
          <p14:tracePt t="62434" x="6365875" y="4965700"/>
          <p14:tracePt t="62439" x="5956300" y="4899025"/>
          <p14:tracePt t="62447" x="5508625" y="4832350"/>
          <p14:tracePt t="62455" x="5033963" y="4679950"/>
          <p14:tracePt t="62463" x="4510088" y="4584700"/>
          <p14:tracePt t="62470" x="3938588" y="4479925"/>
          <p14:tracePt t="62478" x="3473450" y="4327525"/>
          <p14:tracePt t="62488" x="2978150" y="4232275"/>
          <p14:tracePt t="62494" x="2540000" y="4184650"/>
          <p14:tracePt t="62502" x="2189163" y="4184650"/>
          <p14:tracePt t="62508" x="1865313" y="4194175"/>
          <p14:tracePt t="62519" x="1570038" y="4232275"/>
          <p14:tracePt t="62524" x="1360488" y="4251325"/>
          <p14:tracePt t="62533" x="1150938" y="4270375"/>
          <p14:tracePt t="62541" x="941388" y="4279900"/>
          <p14:tracePt t="62548" x="714375" y="4298950"/>
          <p14:tracePt t="62557" x="485775" y="4356100"/>
          <p14:tracePt t="62563" x="219075" y="4403725"/>
          <p14:tracePt t="64672" x="1836738" y="6829425"/>
          <p14:tracePt t="64680" x="1874838" y="6810375"/>
          <p14:tracePt t="64697" x="1874838" y="6800850"/>
          <p14:tracePt t="64742" x="1874838" y="6781800"/>
          <p14:tracePt t="64751" x="1884363" y="6753225"/>
          <p14:tracePt t="64758" x="1893888" y="6715125"/>
          <p14:tracePt t="64769" x="1903413" y="6686550"/>
          <p14:tracePt t="64774" x="1922463" y="6657975"/>
          <p14:tracePt t="64781" x="1941513" y="6619875"/>
          <p14:tracePt t="64788" x="1970088" y="6591300"/>
          <p14:tracePt t="64796" x="1989138" y="6553200"/>
          <p14:tracePt t="64804" x="2017713" y="6524625"/>
          <p14:tracePt t="64812" x="2055813" y="6496050"/>
          <p14:tracePt t="64820" x="2084388" y="6477000"/>
          <p14:tracePt t="64828" x="2103438" y="6457950"/>
          <p14:tracePt t="64836" x="2112963" y="6448425"/>
          <p14:tracePt t="64843" x="2122488" y="6448425"/>
          <p14:tracePt t="64851" x="2132013" y="6448425"/>
          <p14:tracePt t="64859" x="2151063" y="6438900"/>
          <p14:tracePt t="64868" x="2179638" y="6438900"/>
          <p14:tracePt t="64874" x="2217738" y="6429375"/>
          <p14:tracePt t="64884" x="2265363" y="6429375"/>
          <p14:tracePt t="64890" x="2301875" y="6410325"/>
          <p14:tracePt t="64900" x="2387600" y="6400800"/>
          <p14:tracePt t="64904" x="2463800" y="6400800"/>
          <p14:tracePt t="64912" x="2540000" y="6400800"/>
          <p14:tracePt t="64920" x="2635250" y="6400800"/>
          <p14:tracePt t="64928" x="2730500" y="6400800"/>
          <p14:tracePt t="64937" x="2816225" y="6400800"/>
          <p14:tracePt t="64944" x="2911475" y="6400800"/>
          <p14:tracePt t="64954" x="3006725" y="6419850"/>
          <p14:tracePt t="64960" x="3082925" y="6419850"/>
          <p14:tracePt t="64968" x="3168650" y="6429375"/>
          <p14:tracePt t="64975" x="3206750" y="6429375"/>
          <p14:tracePt t="64984" x="3254375" y="6429375"/>
          <p14:tracePt t="64991" x="3282950" y="6429375"/>
          <p14:tracePt t="64998" x="3292475" y="6429375"/>
          <p14:tracePt t="65006" x="3302000" y="6429375"/>
          <p14:tracePt t="65014" x="3302000" y="6419850"/>
          <p14:tracePt t="65022" x="3302000" y="6410325"/>
          <p14:tracePt t="65031" x="3311525" y="6400800"/>
          <p14:tracePt t="65038" x="3321050" y="6391275"/>
          <p14:tracePt t="65045" x="3349625" y="6381750"/>
          <p14:tracePt t="65052" x="3397250" y="6372225"/>
          <p14:tracePt t="65060" x="3473450" y="6362700"/>
          <p14:tracePt t="65068" x="3549650" y="6343650"/>
          <p14:tracePt t="65077" x="3673475" y="6334125"/>
          <p14:tracePt t="65084" x="3768725" y="6315075"/>
          <p14:tracePt t="65092" x="3881438" y="6305550"/>
          <p14:tracePt t="65098" x="4005263" y="6286500"/>
          <p14:tracePt t="65107" x="4100513" y="6278563"/>
          <p14:tracePt t="65118" x="4176713" y="6259513"/>
          <p14:tracePt t="65122" x="4214813" y="6249988"/>
          <p14:tracePt t="65154" x="4243388" y="6249988"/>
          <p14:tracePt t="65161" x="4348163" y="6278563"/>
          <p14:tracePt t="65168" x="4510088" y="6296025"/>
          <p14:tracePt t="65177" x="4643438" y="6296025"/>
          <p14:tracePt t="65184" x="4700588" y="6286500"/>
          <p14:tracePt t="65192" x="4729163" y="6269038"/>
          <p14:tracePt t="65202" x="4757738" y="6240463"/>
          <p14:tracePt t="65208" x="4776788" y="6202363"/>
          <p14:tracePt t="65217" x="4814888" y="6154738"/>
          <p14:tracePt t="65222" x="4833938" y="6126163"/>
          <p14:tracePt t="65231" x="4852988" y="6097588"/>
          <p14:tracePt t="65238" x="4862513" y="6059488"/>
          <p14:tracePt t="65248" x="4872038" y="6030913"/>
          <p14:tracePt t="65254" x="4900613" y="6002338"/>
          <p14:tracePt t="65263" x="4910138" y="5964238"/>
          <p14:tracePt t="65270" x="4910138" y="5954713"/>
          <p14:tracePt t="65279" x="4919663" y="5954713"/>
          <p14:tracePt t="65284" x="4919663" y="5945188"/>
          <p14:tracePt t="65293" x="4929188" y="5935663"/>
          <p14:tracePt t="65308" x="4938713" y="5926138"/>
          <p14:tracePt t="65318" x="4948238" y="5916613"/>
          <p14:tracePt t="65325" x="4957763" y="5907088"/>
          <p14:tracePt t="65334" x="4967288" y="5907088"/>
          <p14:tracePt t="65341" x="4967288" y="5897563"/>
          <p14:tracePt t="65350" x="4976813" y="5888038"/>
          <p14:tracePt t="65354" x="4986338" y="5888038"/>
          <p14:tracePt t="65432" x="5014913" y="5888038"/>
          <p14:tracePt t="65441" x="5024438" y="5888038"/>
          <p14:tracePt t="65449" x="5033963" y="5888038"/>
          <p14:tracePt t="65457" x="5043488" y="5888038"/>
          <p14:tracePt t="65470" x="5053013" y="5888038"/>
          <p14:tracePt t="65481" x="5062538" y="5888038"/>
          <p14:tracePt t="65487" x="5072063" y="5888038"/>
          <p14:tracePt t="65495" x="5081588" y="5888038"/>
          <p14:tracePt t="65503" x="5091113" y="5888038"/>
          <p14:tracePt t="65510" x="5100638" y="5888038"/>
          <p14:tracePt t="65519" x="5110163" y="5897563"/>
          <p14:tracePt t="65526" x="5119688" y="5897563"/>
          <p14:tracePt t="65536" x="5138738" y="5897563"/>
          <p14:tracePt t="65542" x="5148263" y="5897563"/>
          <p14:tracePt t="65550" x="5157788" y="5897563"/>
          <p14:tracePt t="65556" x="5167313" y="5897563"/>
          <p14:tracePt t="65564" x="5176838" y="5897563"/>
          <p14:tracePt t="65581" x="5186363" y="5897563"/>
          <p14:tracePt t="65588" x="5214938" y="5897563"/>
          <p14:tracePt t="65597" x="5224463" y="5897563"/>
          <p14:tracePt t="65602" x="5233988" y="5897563"/>
          <p14:tracePt t="65610" x="5243513" y="5897563"/>
          <p14:tracePt t="65627" x="5253038" y="5897563"/>
          <p14:tracePt t="65914" x="5262563" y="5897563"/>
          <p14:tracePt t="65920" x="5281613" y="5897563"/>
          <p14:tracePt t="65928" x="5329238" y="5897563"/>
          <p14:tracePt t="65937" x="5394325" y="5916613"/>
          <p14:tracePt t="65945" x="5480050" y="5926138"/>
          <p14:tracePt t="65952" x="5575300" y="5945188"/>
          <p14:tracePt t="65960" x="5689600" y="5973763"/>
          <p14:tracePt t="65970" x="5832475" y="6021388"/>
          <p14:tracePt t="65976" x="5984875" y="6059488"/>
          <p14:tracePt t="65985" x="6127750" y="6107113"/>
          <p14:tracePt t="65990" x="6242050" y="6154738"/>
          <p14:tracePt t="65999" x="6365875" y="6183313"/>
          <p14:tracePt t="66007" x="6442075" y="6202363"/>
          <p14:tracePt t="66016" x="6480175" y="6211888"/>
          <p14:tracePt t="66022" x="6508750" y="6211888"/>
          <p14:tracePt t="66031" x="6518275" y="6211888"/>
          <p14:tracePt t="66038" x="6527800" y="6211888"/>
          <p14:tracePt t="66642" x="6546850" y="6192838"/>
          <p14:tracePt t="66651" x="6584950" y="6173788"/>
          <p14:tracePt t="66658" x="6623050" y="6145213"/>
          <p14:tracePt t="66668" x="6670675" y="6126163"/>
          <p14:tracePt t="66675" x="6727825" y="6088063"/>
          <p14:tracePt t="66682" x="6804025" y="6040438"/>
          <p14:tracePt t="66813" x="7954963" y="5137150"/>
          <p14:tracePt t="66821" x="8088313" y="4994275"/>
          <p14:tracePt t="66828" x="8231188" y="4851400"/>
          <p14:tracePt t="66836" x="8355013" y="4727575"/>
          <p14:tracePt t="66845" x="8496300" y="4651375"/>
          <p14:tracePt t="66852" x="8639175" y="4584700"/>
          <p14:tracePt t="66860" x="8772525" y="4537075"/>
          <p14:tracePt t="66870" x="8867775" y="4527550"/>
          <p14:tracePt t="66874" x="8972550" y="4508500"/>
          <p14:tracePt t="66885" x="9029700" y="4508500"/>
          <p14:tracePt t="66891" x="9077325" y="4508500"/>
          <p14:tracePt t="66900" x="9115425" y="4527550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48043" y="117727"/>
            <a:ext cx="8375904" cy="1716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…Fibrogenesis, which is a reversible process, is proposed to be the main finding in the Weber et al. (2018) re-evaluation study instead of fibrosis, along with extensive local inflammation in the lung….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eptal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cellularity and the alveolar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bronchiolisation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originally reported in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Reuzel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al. (1991) (not disputed by Weber et. al., 2018 in its re-evaluation)…..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4330D508-946B-4C6F-8BE8-415147372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864558"/>
              </p:ext>
            </p:extLst>
          </p:nvPr>
        </p:nvGraphicFramePr>
        <p:xfrm>
          <a:off x="539552" y="1916831"/>
          <a:ext cx="8375903" cy="49509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93815">
                  <a:extLst>
                    <a:ext uri="{9D8B030D-6E8A-4147-A177-3AD203B41FA5}">
                      <a16:colId xmlns:a16="http://schemas.microsoft.com/office/drawing/2014/main" val="3666395790"/>
                    </a:ext>
                  </a:extLst>
                </a:gridCol>
                <a:gridCol w="897258">
                  <a:extLst>
                    <a:ext uri="{9D8B030D-6E8A-4147-A177-3AD203B41FA5}">
                      <a16:colId xmlns:a16="http://schemas.microsoft.com/office/drawing/2014/main" val="1316671465"/>
                    </a:ext>
                  </a:extLst>
                </a:gridCol>
                <a:gridCol w="897258">
                  <a:extLst>
                    <a:ext uri="{9D8B030D-6E8A-4147-A177-3AD203B41FA5}">
                      <a16:colId xmlns:a16="http://schemas.microsoft.com/office/drawing/2014/main" val="1617194244"/>
                    </a:ext>
                  </a:extLst>
                </a:gridCol>
                <a:gridCol w="897258">
                  <a:extLst>
                    <a:ext uri="{9D8B030D-6E8A-4147-A177-3AD203B41FA5}">
                      <a16:colId xmlns:a16="http://schemas.microsoft.com/office/drawing/2014/main" val="3209183986"/>
                    </a:ext>
                  </a:extLst>
                </a:gridCol>
                <a:gridCol w="897899">
                  <a:extLst>
                    <a:ext uri="{9D8B030D-6E8A-4147-A177-3AD203B41FA5}">
                      <a16:colId xmlns:a16="http://schemas.microsoft.com/office/drawing/2014/main" val="1906789285"/>
                    </a:ext>
                  </a:extLst>
                </a:gridCol>
                <a:gridCol w="897258">
                  <a:extLst>
                    <a:ext uri="{9D8B030D-6E8A-4147-A177-3AD203B41FA5}">
                      <a16:colId xmlns:a16="http://schemas.microsoft.com/office/drawing/2014/main" val="615682282"/>
                    </a:ext>
                  </a:extLst>
                </a:gridCol>
                <a:gridCol w="897258">
                  <a:extLst>
                    <a:ext uri="{9D8B030D-6E8A-4147-A177-3AD203B41FA5}">
                      <a16:colId xmlns:a16="http://schemas.microsoft.com/office/drawing/2014/main" val="2974335081"/>
                    </a:ext>
                  </a:extLst>
                </a:gridCol>
                <a:gridCol w="897899">
                  <a:extLst>
                    <a:ext uri="{9D8B030D-6E8A-4147-A177-3AD203B41FA5}">
                      <a16:colId xmlns:a16="http://schemas.microsoft.com/office/drawing/2014/main" val="1711691644"/>
                    </a:ext>
                  </a:extLst>
                </a:gridCol>
              </a:tblGrid>
              <a:tr h="28428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Groups</a:t>
                      </a:r>
                      <a:endParaRPr lang="de-CH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Group A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Group B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Group C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Group D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Group E 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Group F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Group G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231662"/>
                  </a:ext>
                </a:extLst>
              </a:tr>
              <a:tr h="166323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Finding/Groups</a:t>
                      </a:r>
                      <a:endParaRPr lang="de-CH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949679"/>
                  </a:ext>
                </a:extLst>
              </a:tr>
              <a:tr h="472746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Total Animals/Sex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Affected/Mean Severity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(10) M</a:t>
                      </a:r>
                      <a:endParaRPr lang="de-CH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(10) M</a:t>
                      </a:r>
                      <a:endParaRPr lang="de-CH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(10) M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(10) M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(10) M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(10) M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(10) M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216838"/>
                  </a:ext>
                </a:extLst>
              </a:tr>
              <a:tr h="472746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Foreign material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de-CH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10/3.5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P&lt;0.0001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032706"/>
                  </a:ext>
                </a:extLst>
              </a:tr>
              <a:tr h="472746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Alveolar macrophages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4/1.0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5/1.2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5/1.0</a:t>
                      </a:r>
                      <a:endParaRPr lang="de-CH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5/1.0</a:t>
                      </a:r>
                      <a:endParaRPr lang="de-CH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2/1.0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4/1.3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9/3.6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P=0.0286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9953679"/>
                  </a:ext>
                </a:extLst>
              </a:tr>
              <a:tr h="472746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Macrophage aggregations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1/1.0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1/1.0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1/1.0</a:t>
                      </a:r>
                      <a:endParaRPr lang="de-CH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10/1.6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P=0.0001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496799"/>
                  </a:ext>
                </a:extLst>
              </a:tr>
              <a:tr h="472746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Pneumocyte type II hyperplasia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1/1.0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4/1.0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de-CH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10/2.1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P=0.0001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7342191"/>
                  </a:ext>
                </a:extLst>
              </a:tr>
              <a:tr h="28428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Interstitial inflammation 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2/1.0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2/1.0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2/1.0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4/1.0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de-CH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2/1.0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2/1.5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8402204"/>
                  </a:ext>
                </a:extLst>
              </a:tr>
              <a:tr h="472746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Granulomatous inflammation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2/1.0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de-CH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10/3.7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P&lt;0.0001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7628103"/>
                  </a:ext>
                </a:extLst>
              </a:tr>
              <a:tr h="613012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Granulomas, alveolar-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bronchiolar junctions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de-CH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10/3.3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P&lt;0.0001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2263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Fibrogenesis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de-CH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de-CH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de-CH" sz="14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</a:rPr>
                        <a:t>2/2.0</a:t>
                      </a:r>
                      <a:endParaRPr lang="de-CH" sz="14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de-CH" sz="14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de-CH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de-CH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9060820"/>
                  </a:ext>
                </a:extLst>
              </a:tr>
              <a:tr h="472746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Fibrosis</a:t>
                      </a:r>
                      <a:endParaRPr lang="de-CH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1/1.0</a:t>
                      </a:r>
                      <a:endParaRPr lang="de-CH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de-CH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1/1.0</a:t>
                      </a:r>
                      <a:endParaRPr lang="de-CH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1/1.0</a:t>
                      </a:r>
                      <a:endParaRPr lang="de-CH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de-CH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de-CH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10/2.6</a:t>
                      </a:r>
                      <a:endParaRPr lang="de-CH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P=0.0001</a:t>
                      </a:r>
                      <a:endParaRPr lang="de-CH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09" marR="2750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924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958208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2079" x="38100" y="2101850"/>
          <p14:tracePt t="2087" x="47625" y="2092325"/>
          <p14:tracePt t="2413" x="47625" y="2082800"/>
          <p14:tracePt t="2421" x="57150" y="2073275"/>
          <p14:tracePt t="2521" x="66675" y="2073275"/>
          <p14:tracePt t="2537" x="104775" y="2044700"/>
          <p14:tracePt t="2548" x="209550" y="1987550"/>
          <p14:tracePt t="2553" x="323850" y="1892300"/>
          <p14:tracePt t="2563" x="409575" y="1825625"/>
          <p14:tracePt t="2567" x="476250" y="1749425"/>
          <p14:tracePt t="2577" x="533400" y="1703388"/>
          <p14:tracePt t="2583" x="552450" y="1684338"/>
          <p14:tracePt t="2594" x="552450" y="1674813"/>
          <p14:tracePt t="2715" x="561975" y="1655763"/>
          <p14:tracePt t="2723" x="571500" y="1636713"/>
          <p14:tracePt t="2731" x="581025" y="1627188"/>
          <p14:tracePt t="2739" x="590550" y="1617663"/>
          <p14:tracePt t="2815" x="590550" y="1608138"/>
          <p14:tracePt t="2847" x="609600" y="1541463"/>
          <p14:tracePt t="2855" x="657225" y="1455738"/>
          <p14:tracePt t="2863" x="695325" y="1350963"/>
          <p14:tracePt t="2871" x="762000" y="1246188"/>
          <p14:tracePt t="2879" x="798513" y="1160463"/>
          <p14:tracePt t="2885" x="855663" y="1074738"/>
          <p14:tracePt t="2896" x="912813" y="1008063"/>
          <p14:tracePt t="2901" x="950913" y="960438"/>
          <p14:tracePt t="2914" x="979488" y="922338"/>
          <p14:tracePt t="2917" x="989013" y="903288"/>
          <p14:tracePt t="2928" x="998538" y="903288"/>
          <p14:tracePt t="2933" x="1008063" y="893763"/>
          <p14:tracePt t="2943" x="1008063" y="884238"/>
          <p14:tracePt t="2947" x="1017588" y="874713"/>
          <p14:tracePt t="3017" x="1017588" y="865188"/>
          <p14:tracePt t="3026" x="1027113" y="836613"/>
          <p14:tracePt t="3032" x="1036638" y="808038"/>
          <p14:tracePt t="3041" x="1046163" y="779463"/>
          <p14:tracePt t="3049" x="1065213" y="741363"/>
          <p14:tracePt t="3061" x="1093788" y="712788"/>
          <p14:tracePt t="3065" x="1112838" y="684213"/>
          <p14:tracePt t="3071" x="1131888" y="655638"/>
          <p14:tracePt t="3079" x="1141413" y="655638"/>
          <p14:tracePt t="3087" x="1150938" y="646113"/>
          <p14:tracePt t="3096" x="1150938" y="636588"/>
          <p14:tracePt t="3103" x="1150938" y="627063"/>
          <p14:tracePt t="3141" x="1131888" y="617538"/>
          <p14:tracePt t="3149" x="1084263" y="617538"/>
          <p14:tracePt t="3157" x="1055688" y="608013"/>
          <p14:tracePt t="3165" x="1027113" y="598488"/>
          <p14:tracePt t="3173" x="989013" y="588963"/>
          <p14:tracePt t="3181" x="960438" y="579438"/>
          <p14:tracePt t="3189" x="941388" y="571500"/>
          <p14:tracePt t="3196" x="922338" y="561975"/>
          <p14:tracePt t="3204" x="912813" y="552450"/>
          <p14:tracePt t="3215" x="903288" y="542925"/>
          <p14:tracePt t="3219" x="893763" y="523875"/>
          <p14:tracePt t="3230" x="884238" y="514350"/>
          <p14:tracePt t="3235" x="884238" y="504825"/>
          <p14:tracePt t="3251" x="874713" y="495300"/>
          <p14:tracePt t="3266" x="865188" y="485775"/>
          <p14:tracePt t="3367" x="855663" y="485775"/>
          <p14:tracePt t="3375" x="846138" y="476250"/>
          <p14:tracePt t="3382" x="846138" y="466725"/>
          <p14:tracePt t="3397" x="846138" y="457200"/>
          <p14:tracePt t="3405" x="846138" y="447675"/>
          <p14:tracePt t="3413" x="846138" y="438150"/>
          <p14:tracePt t="3430" x="846138" y="428625"/>
          <p14:tracePt t="3437" x="846138" y="419100"/>
          <p14:tracePt t="3451" x="846138" y="409575"/>
          <p14:tracePt t="3639" x="846138" y="419100"/>
          <p14:tracePt t="3645" x="855663" y="428625"/>
          <p14:tracePt t="3653" x="865188" y="428625"/>
          <p14:tracePt t="3661" x="874713" y="428625"/>
          <p14:tracePt t="3669" x="874713" y="438150"/>
          <p14:tracePt t="3677" x="884238" y="438150"/>
          <p14:tracePt t="3685" x="893763" y="447675"/>
          <p14:tracePt t="3701" x="903288" y="447675"/>
          <p14:tracePt t="3747" x="941388" y="457200"/>
          <p14:tracePt t="3755" x="969963" y="457200"/>
          <p14:tracePt t="3763" x="998538" y="457200"/>
          <p14:tracePt t="3769" x="1036638" y="457200"/>
          <p14:tracePt t="3781" x="1065213" y="466725"/>
          <p14:tracePt t="3785" x="1093788" y="466725"/>
          <p14:tracePt t="3794" x="1122363" y="476250"/>
          <p14:tracePt t="3801" x="1160463" y="476250"/>
          <p14:tracePt t="3812" x="1198563" y="495300"/>
          <p14:tracePt t="3817" x="1246188" y="495300"/>
          <p14:tracePt t="3823" x="1284288" y="495300"/>
          <p14:tracePt t="3831" x="1331913" y="495300"/>
          <p14:tracePt t="3839" x="1370013" y="495300"/>
          <p14:tracePt t="3847" x="1398588" y="495300"/>
          <p14:tracePt t="3855" x="1417638" y="495300"/>
          <p14:tracePt t="3863" x="1427163" y="495300"/>
          <p14:tracePt t="4554" x="1436688" y="495300"/>
          <p14:tracePt t="4561" x="1455738" y="495300"/>
          <p14:tracePt t="4569" x="1484313" y="495300"/>
          <p14:tracePt t="4578" x="1503363" y="495300"/>
          <p14:tracePt t="4585" x="1531938" y="495300"/>
          <p14:tracePt t="4594" x="1560513" y="485775"/>
          <p14:tracePt t="4599" x="1608138" y="485775"/>
          <p14:tracePt t="4612" x="1684338" y="485775"/>
          <p14:tracePt t="4615" x="1798638" y="466725"/>
          <p14:tracePt t="4627" x="1931988" y="447675"/>
          <p14:tracePt t="4631" x="2084388" y="447675"/>
          <p14:tracePt t="4639" x="2255838" y="447675"/>
          <p14:tracePt t="4647" x="2406650" y="476250"/>
          <p14:tracePt t="4653" x="2559050" y="504825"/>
          <p14:tracePt t="4663" x="2701925" y="552450"/>
          <p14:tracePt t="4669" x="2835275" y="561975"/>
          <p14:tracePt t="4679" x="2949575" y="579438"/>
          <p14:tracePt t="4685" x="3035300" y="588963"/>
          <p14:tracePt t="4694" x="3092450" y="608013"/>
          <p14:tracePt t="4701" x="3140075" y="617538"/>
          <p14:tracePt t="4711" x="3168650" y="636588"/>
          <p14:tracePt t="4715" x="3216275" y="655638"/>
          <p14:tracePt t="4728" x="3235325" y="665163"/>
          <p14:tracePt t="4731" x="3254375" y="674688"/>
          <p14:tracePt t="4739" x="3263900" y="674688"/>
          <p14:tracePt t="4747" x="3273425" y="684213"/>
          <p14:tracePt t="4779" x="3282950" y="684213"/>
          <p14:tracePt t="4793" x="3292475" y="684213"/>
          <p14:tracePt t="4801" x="3302000" y="684213"/>
          <p14:tracePt t="4814" x="3311525" y="684213"/>
          <p14:tracePt t="4817" x="3321050" y="674688"/>
          <p14:tracePt t="4831" x="3349625" y="665163"/>
          <p14:tracePt t="4833" x="3368675" y="655638"/>
          <p14:tracePt t="4839" x="3387725" y="655638"/>
          <p14:tracePt t="4847" x="3416300" y="646113"/>
          <p14:tracePt t="4855" x="3444875" y="636588"/>
          <p14:tracePt t="4863" x="3492500" y="617538"/>
          <p14:tracePt t="4871" x="3540125" y="608013"/>
          <p14:tracePt t="4879" x="3578225" y="598488"/>
          <p14:tracePt t="4887" x="3625850" y="588963"/>
          <p14:tracePt t="4894" x="3663950" y="579438"/>
          <p14:tracePt t="4907" x="3711575" y="571500"/>
          <p14:tracePt t="4914" x="3740150" y="561975"/>
          <p14:tracePt t="4917" x="3778250" y="542925"/>
          <p14:tracePt t="4926" x="3797300" y="533400"/>
          <p14:tracePt t="4933" x="3814763" y="523875"/>
          <p14:tracePt t="4943" x="3824288" y="523875"/>
          <p14:tracePt t="5049" x="3824288" y="514350"/>
          <p14:tracePt t="5073" x="3833813" y="504825"/>
          <p14:tracePt t="5081" x="3843338" y="504825"/>
          <p14:tracePt t="5089" x="3852863" y="504825"/>
          <p14:tracePt t="5097" x="3881438" y="495300"/>
          <p14:tracePt t="5103" x="3919538" y="495300"/>
          <p14:tracePt t="5112" x="3957638" y="495300"/>
          <p14:tracePt t="5119" x="3995738" y="495300"/>
          <p14:tracePt t="5127" x="4043363" y="495300"/>
          <p14:tracePt t="5135" x="4081463" y="504825"/>
          <p14:tracePt t="5145" x="4129088" y="514350"/>
          <p14:tracePt t="5150" x="4176713" y="542925"/>
          <p14:tracePt t="5161" x="4224338" y="552450"/>
          <p14:tracePt t="5165" x="4262438" y="561975"/>
          <p14:tracePt t="5178" x="4300538" y="571500"/>
          <p14:tracePt t="5181" x="4329113" y="579438"/>
          <p14:tracePt t="5189" x="4338638" y="579438"/>
          <p14:tracePt t="5198" x="4348163" y="588963"/>
          <p14:tracePt t="5259" x="4357688" y="579438"/>
          <p14:tracePt t="5266" x="4367213" y="579438"/>
          <p14:tracePt t="5277" x="4386263" y="571500"/>
          <p14:tracePt t="5283" x="4395788" y="561975"/>
          <p14:tracePt t="5288" x="4405313" y="561975"/>
          <p14:tracePt t="5297" x="4414838" y="561975"/>
          <p14:tracePt t="5305" x="4433888" y="552450"/>
          <p14:tracePt t="5313" x="4462463" y="542925"/>
          <p14:tracePt t="5321" x="4491038" y="523875"/>
          <p14:tracePt t="5329" x="4519613" y="514350"/>
          <p14:tracePt t="5337" x="4557713" y="504825"/>
          <p14:tracePt t="5345" x="4586288" y="495300"/>
          <p14:tracePt t="5351" x="4633913" y="485775"/>
          <p14:tracePt t="5363" x="4691063" y="476250"/>
          <p14:tracePt t="5367" x="4738688" y="466725"/>
          <p14:tracePt t="5380" x="4795838" y="447675"/>
          <p14:tracePt t="5383" x="4843463" y="438150"/>
          <p14:tracePt t="5396" x="4891088" y="428625"/>
          <p14:tracePt t="5399" x="4929188" y="419100"/>
          <p14:tracePt t="5413" x="5014913" y="419100"/>
          <p14:tracePt t="5421" x="5043488" y="419100"/>
          <p14:tracePt t="5429" x="5081588" y="419100"/>
          <p14:tracePt t="5437" x="5119688" y="419100"/>
          <p14:tracePt t="5445" x="5148263" y="419100"/>
          <p14:tracePt t="5453" x="5186363" y="428625"/>
          <p14:tracePt t="5461" x="5214938" y="428625"/>
          <p14:tracePt t="5469" x="5243513" y="438150"/>
          <p14:tracePt t="5478" x="5272088" y="438150"/>
          <p14:tracePt t="5483" x="5291138" y="447675"/>
          <p14:tracePt t="5494" x="5310188" y="457200"/>
          <p14:tracePt t="5499" x="5337175" y="466725"/>
          <p14:tracePt t="5512" x="5356225" y="476250"/>
          <p14:tracePt t="5515" x="5384800" y="485775"/>
          <p14:tracePt t="5531" x="5441950" y="504825"/>
          <p14:tracePt t="5538" x="5470525" y="514350"/>
          <p14:tracePt t="5546" x="5499100" y="533400"/>
          <p14:tracePt t="5554" x="5527675" y="542925"/>
          <p14:tracePt t="5563" x="5556250" y="552450"/>
          <p14:tracePt t="5569" x="5594350" y="561975"/>
          <p14:tracePt t="5577" x="5622925" y="571500"/>
          <p14:tracePt t="5585" x="5641975" y="579438"/>
          <p14:tracePt t="5595" x="5661025" y="579438"/>
          <p14:tracePt t="5601" x="5670550" y="579438"/>
          <p14:tracePt t="5611" x="5680075" y="579438"/>
          <p14:tracePt t="5763" x="5680075" y="561975"/>
          <p14:tracePt t="5771" x="5670550" y="552450"/>
          <p14:tracePt t="5779" x="5661025" y="552450"/>
          <p14:tracePt t="5787" x="5651500" y="542925"/>
          <p14:tracePt t="5795" x="5632450" y="533400"/>
          <p14:tracePt t="5801" x="5622925" y="523875"/>
          <p14:tracePt t="5817" x="5613400" y="514350"/>
          <p14:tracePt t="5829" x="5603875" y="504825"/>
          <p14:tracePt t="5833" x="5594350" y="495300"/>
          <p14:tracePt t="5845" x="5584825" y="495300"/>
          <p14:tracePt t="5849" x="5575300" y="485775"/>
          <p14:tracePt t="5855" x="5565775" y="485775"/>
          <p14:tracePt t="5973" x="5584825" y="495300"/>
          <p14:tracePt t="5981" x="5632450" y="504825"/>
          <p14:tracePt t="5989" x="5661025" y="523875"/>
          <p14:tracePt t="5995" x="5708650" y="533400"/>
          <p14:tracePt t="6012" x="5794375" y="552450"/>
          <p14:tracePt t="6019" x="5842000" y="552450"/>
          <p14:tracePt t="6028" x="5899150" y="552450"/>
          <p14:tracePt t="6035" x="5975350" y="552450"/>
          <p14:tracePt t="6047" x="6013450" y="552450"/>
          <p14:tracePt t="6049" x="6061075" y="552450"/>
          <p14:tracePt t="6063" x="6099175" y="542925"/>
          <p14:tracePt t="6065" x="6137275" y="533400"/>
          <p14:tracePt t="6077" x="6175375" y="514350"/>
          <p14:tracePt t="6081" x="6223000" y="504825"/>
          <p14:tracePt t="6089" x="6270625" y="495300"/>
          <p14:tracePt t="6097" x="6327775" y="495300"/>
          <p14:tracePt t="6105" x="6365875" y="485775"/>
          <p14:tracePt t="6111" x="6432550" y="485775"/>
          <p14:tracePt t="6119" x="6470650" y="485775"/>
          <p14:tracePt t="6127" x="6518275" y="485775"/>
          <p14:tracePt t="6135" x="6556375" y="485775"/>
          <p14:tracePt t="6145" x="6604000" y="485775"/>
          <p14:tracePt t="6151" x="6642100" y="485775"/>
          <p14:tracePt t="6162" x="6689725" y="485775"/>
          <p14:tracePt t="6167" x="6718300" y="485775"/>
          <p14:tracePt t="6178" x="6746875" y="485775"/>
          <p14:tracePt t="6181" x="6775450" y="485775"/>
          <p14:tracePt t="6189" x="6804025" y="485775"/>
          <p14:tracePt t="6197" x="6823075" y="485775"/>
          <p14:tracePt t="6205" x="6832600" y="485775"/>
          <p14:tracePt t="6213" x="6842125" y="485775"/>
          <p14:tracePt t="6221" x="6851650" y="485775"/>
          <p14:tracePt t="6229" x="6859588" y="485775"/>
          <p14:tracePt t="6245" x="6869113" y="485775"/>
          <p14:tracePt t="6251" x="6878638" y="485775"/>
          <p14:tracePt t="6267" x="6888163" y="485775"/>
          <p14:tracePt t="6277" x="6897688" y="485775"/>
          <p14:tracePt t="6283" x="6907213" y="485775"/>
          <p14:tracePt t="6294" x="6916738" y="485775"/>
          <p14:tracePt t="6299" x="6926263" y="485775"/>
          <p14:tracePt t="6305" x="6935788" y="485775"/>
          <p14:tracePt t="6321" x="6945313" y="485775"/>
          <p14:tracePt t="6329" x="6954838" y="485775"/>
          <p14:tracePt t="6337" x="6964363" y="485775"/>
          <p14:tracePt t="6346" x="6983413" y="485775"/>
          <p14:tracePt t="6353" x="6992938" y="485775"/>
          <p14:tracePt t="6367" x="7011988" y="485775"/>
          <p14:tracePt t="6379" x="7021513" y="485775"/>
          <p14:tracePt t="6383" x="7031038" y="485775"/>
          <p14:tracePt t="6398" x="7050088" y="485775"/>
          <p14:tracePt t="6400" x="7069138" y="485775"/>
          <p14:tracePt t="6411" x="7097713" y="485775"/>
          <p14:tracePt t="6415" x="7126288" y="485775"/>
          <p14:tracePt t="6427" x="7154863" y="485775"/>
          <p14:tracePt t="6429" x="7192963" y="485775"/>
          <p14:tracePt t="6437" x="7231063" y="485775"/>
          <p14:tracePt t="6445" x="7278688" y="504825"/>
          <p14:tracePt t="6453" x="7316788" y="514350"/>
          <p14:tracePt t="6461" x="7383463" y="523875"/>
          <p14:tracePt t="6469" x="7440613" y="533400"/>
          <p14:tracePt t="6478" x="7488238" y="542925"/>
          <p14:tracePt t="6483" x="7516813" y="561975"/>
          <p14:tracePt t="6495" x="7554913" y="571500"/>
          <p14:tracePt t="6499" x="7583488" y="571500"/>
          <p14:tracePt t="6513" x="7593013" y="579438"/>
          <p14:tracePt t="6515" x="7602538" y="579438"/>
          <p14:tracePt t="6561" x="7564438" y="588963"/>
          <p14:tracePt t="6569" x="7488238" y="598488"/>
          <p14:tracePt t="6579" x="7373938" y="598488"/>
          <p14:tracePt t="6585" x="7240588" y="598488"/>
          <p14:tracePt t="6599" x="7069138" y="588963"/>
          <p14:tracePt t="6601" x="6878638" y="579438"/>
          <p14:tracePt t="6615" x="6451600" y="523875"/>
          <p14:tracePt t="6627" x="6184900" y="466725"/>
          <p14:tracePt t="6631" x="5937250" y="457200"/>
          <p14:tracePt t="6639" x="5613400" y="428625"/>
          <p14:tracePt t="6647" x="5262563" y="428625"/>
          <p14:tracePt t="6655" x="4919663" y="428625"/>
          <p14:tracePt t="6663" x="4567238" y="428625"/>
          <p14:tracePt t="6671" x="4252913" y="428625"/>
          <p14:tracePt t="6679" x="3976688" y="428625"/>
          <p14:tracePt t="6685" x="3730625" y="419100"/>
          <p14:tracePt t="6694" x="3521075" y="400050"/>
          <p14:tracePt t="6701" x="3321050" y="400050"/>
          <p14:tracePt t="6711" x="3111500" y="409575"/>
          <p14:tracePt t="6717" x="2901950" y="419100"/>
          <p14:tracePt t="6728" x="2663825" y="438150"/>
          <p14:tracePt t="6733" x="2416175" y="457200"/>
          <p14:tracePt t="6744" x="2246313" y="457200"/>
          <p14:tracePt t="6747" x="2093913" y="447675"/>
          <p14:tracePt t="6755" x="1960563" y="447675"/>
          <p14:tracePt t="6764" x="1884363" y="447675"/>
          <p14:tracePt t="6771" x="1817688" y="457200"/>
          <p14:tracePt t="6780" x="1779588" y="466725"/>
          <p14:tracePt t="6787" x="1760538" y="476250"/>
          <p14:tracePt t="6795" x="1751013" y="485775"/>
          <p14:tracePt t="6803" x="1731963" y="495300"/>
          <p14:tracePt t="6811" x="1703388" y="504825"/>
          <p14:tracePt t="6817" x="1693863" y="514350"/>
          <p14:tracePt t="6828" x="1665288" y="523875"/>
          <p14:tracePt t="6833" x="1636713" y="542925"/>
          <p14:tracePt t="6845" x="1608138" y="552450"/>
          <p14:tracePt t="6849" x="1579563" y="561975"/>
          <p14:tracePt t="6862" x="1550988" y="571500"/>
          <p14:tracePt t="6865" x="1531938" y="579438"/>
          <p14:tracePt t="6871" x="1503363" y="588963"/>
          <p14:tracePt t="6879" x="1465263" y="598488"/>
          <p14:tracePt t="6887" x="1446213" y="608013"/>
          <p14:tracePt t="6895" x="1427163" y="617538"/>
          <p14:tracePt t="6903" x="1408113" y="627063"/>
          <p14:tracePt t="6912" x="1389063" y="636588"/>
          <p14:tracePt t="6920" x="1379538" y="646113"/>
          <p14:tracePt t="6930" x="1360488" y="655638"/>
          <p14:tracePt t="6933" x="1350963" y="665163"/>
          <p14:tracePt t="6945" x="1350963" y="674688"/>
          <p14:tracePt t="6949" x="1341438" y="674688"/>
          <p14:tracePt t="6961" x="1331913" y="684213"/>
          <p14:tracePt t="6965" x="1322388" y="693738"/>
          <p14:tracePt t="6978" x="1312863" y="703263"/>
          <p14:tracePt t="7051" x="1303338" y="703263"/>
          <p14:tracePt t="7081" x="1293813" y="712788"/>
          <p14:tracePt t="7151" x="1293813" y="722313"/>
          <p14:tracePt t="7167" x="1303338" y="722313"/>
          <p14:tracePt t="7176" x="1350963" y="722313"/>
          <p14:tracePt t="7181" x="1389063" y="722313"/>
          <p14:tracePt t="7190" x="1465263" y="731838"/>
          <p14:tracePt t="7197" x="1560513" y="731838"/>
          <p14:tracePt t="7205" x="1655763" y="750888"/>
          <p14:tracePt t="7213" x="1760538" y="750888"/>
          <p14:tracePt t="7221" x="1836738" y="750888"/>
          <p14:tracePt t="7229" x="1893888" y="750888"/>
          <p14:tracePt t="7237" x="1931988" y="750888"/>
          <p14:tracePt t="7245" x="1970088" y="750888"/>
          <p14:tracePt t="7253" x="1998663" y="750888"/>
          <p14:tracePt t="7261" x="2017713" y="750888"/>
          <p14:tracePt t="7266" x="2027238" y="750888"/>
          <p14:tracePt t="7321" x="2036763" y="750888"/>
          <p14:tracePt t="7329" x="2046288" y="750888"/>
          <p14:tracePt t="7337" x="2055813" y="750888"/>
          <p14:tracePt t="7345" x="2084388" y="750888"/>
          <p14:tracePt t="7353" x="2093913" y="750888"/>
          <p14:tracePt t="7360" x="2103438" y="750888"/>
          <p14:tracePt t="7369" x="2122488" y="750888"/>
          <p14:tracePt t="7377" x="2132013" y="750888"/>
          <p14:tracePt t="7383" x="2141538" y="750888"/>
          <p14:tracePt t="7395" x="2151063" y="750888"/>
          <p14:tracePt t="7399" x="2160588" y="750888"/>
          <p14:tracePt t="7415" x="2170113" y="750888"/>
          <p14:tracePt t="7427" x="2179638" y="750888"/>
          <p14:tracePt t="7446" x="2208213" y="750888"/>
          <p14:tracePt t="7453" x="2217738" y="760413"/>
          <p14:tracePt t="7464" x="2236788" y="769938"/>
          <p14:tracePt t="7469" x="2255838" y="779463"/>
          <p14:tracePt t="7478" x="2274888" y="788988"/>
          <p14:tracePt t="7485" x="2284413" y="798513"/>
          <p14:tracePt t="7494" x="2292350" y="808038"/>
          <p14:tracePt t="7513" x="2292350" y="817563"/>
          <p14:tracePt t="7833" x="2301875" y="808038"/>
          <p14:tracePt t="7849" x="2320925" y="798513"/>
          <p14:tracePt t="7857" x="2359025" y="788988"/>
          <p14:tracePt t="7865" x="2387600" y="779463"/>
          <p14:tracePt t="7873" x="2416175" y="779463"/>
          <p14:tracePt t="7881" x="2463800" y="769938"/>
          <p14:tracePt t="7887" x="2520950" y="769938"/>
          <p14:tracePt t="7906" x="2673350" y="769938"/>
          <p14:tracePt t="7911" x="2749550" y="769938"/>
          <p14:tracePt t="7919" x="2787650" y="779463"/>
          <p14:tracePt t="7928" x="2816225" y="779463"/>
          <p14:tracePt t="7935" x="2835275" y="779463"/>
          <p14:tracePt t="7945" x="2854325" y="788988"/>
          <p14:tracePt t="8043" x="2873375" y="788988"/>
          <p14:tracePt t="8059" x="2882900" y="788988"/>
          <p14:tracePt t="8067" x="2901950" y="788988"/>
          <p14:tracePt t="8076" x="2901950" y="798513"/>
          <p14:tracePt t="8089" x="2911475" y="798513"/>
          <p14:tracePt t="8097" x="2940050" y="798513"/>
          <p14:tracePt t="8105" x="2968625" y="798513"/>
          <p14:tracePt t="8112" x="3006725" y="798513"/>
          <p14:tracePt t="8121" x="3035300" y="798513"/>
          <p14:tracePt t="8129" x="3073400" y="798513"/>
          <p14:tracePt t="8137" x="3111500" y="798513"/>
          <p14:tracePt t="8148" x="3140075" y="798513"/>
          <p14:tracePt t="8151" x="3168650" y="798513"/>
          <p14:tracePt t="8163" x="3206750" y="798513"/>
          <p14:tracePt t="8167" x="3254375" y="798513"/>
          <p14:tracePt t="8177" x="3302000" y="798513"/>
          <p14:tracePt t="8183" x="3340100" y="808038"/>
          <p14:tracePt t="8195" x="3368675" y="827088"/>
          <p14:tracePt t="8197" x="3406775" y="827088"/>
          <p14:tracePt t="8205" x="3435350" y="827088"/>
          <p14:tracePt t="8212" x="3454400" y="827088"/>
          <p14:tracePt t="8221" x="3463925" y="827088"/>
          <p14:tracePt t="8237" x="3473450" y="827088"/>
          <p14:tracePt t="8253" x="3482975" y="827088"/>
          <p14:tracePt t="8261" x="3492500" y="827088"/>
          <p14:tracePt t="8269" x="3502025" y="817563"/>
          <p14:tracePt t="8278" x="3511550" y="808038"/>
          <p14:tracePt t="8283" x="3521075" y="798513"/>
          <p14:tracePt t="8294" x="3530600" y="788988"/>
          <p14:tracePt t="8299" x="3568700" y="788988"/>
          <p14:tracePt t="8315" x="3625850" y="769938"/>
          <p14:tracePt t="8330" x="3654425" y="769938"/>
          <p14:tracePt t="8331" x="3692525" y="760413"/>
          <p14:tracePt t="8337" x="3721100" y="760413"/>
          <p14:tracePt t="8345" x="3749675" y="750888"/>
          <p14:tracePt t="8353" x="3768725" y="750888"/>
          <p14:tracePt t="8361" x="3797300" y="750888"/>
          <p14:tracePt t="8369" x="3814763" y="750888"/>
          <p14:tracePt t="8378" x="3824288" y="750888"/>
          <p14:tracePt t="8384" x="3843338" y="750888"/>
          <p14:tracePt t="8395" x="3852863" y="750888"/>
          <p14:tracePt t="8399" x="3862388" y="741363"/>
          <p14:tracePt t="8415" x="3871913" y="741363"/>
          <p14:tracePt t="8428" x="3881438" y="741363"/>
          <p14:tracePt t="8430" x="3890963" y="731838"/>
          <p14:tracePt t="8445" x="3900488" y="731838"/>
          <p14:tracePt t="8447" x="3919538" y="731838"/>
          <p14:tracePt t="8453" x="3929063" y="731838"/>
          <p14:tracePt t="8461" x="3948113" y="731838"/>
          <p14:tracePt t="8469" x="3967163" y="731838"/>
          <p14:tracePt t="8478" x="3976688" y="731838"/>
          <p14:tracePt t="8485" x="4005263" y="731838"/>
          <p14:tracePt t="8495" x="4024313" y="731838"/>
          <p14:tracePt t="8501" x="4033838" y="731838"/>
          <p14:tracePt t="8511" x="4043363" y="731838"/>
          <p14:tracePt t="8517" x="4052888" y="731838"/>
          <p14:tracePt t="8539" x="4062413" y="731838"/>
          <p14:tracePt t="8671" x="4081463" y="731838"/>
          <p14:tracePt t="8679" x="4090988" y="741363"/>
          <p14:tracePt t="8688" x="4100513" y="750888"/>
          <p14:tracePt t="8695" x="4110038" y="760413"/>
          <p14:tracePt t="8703" x="4129088" y="769938"/>
          <p14:tracePt t="8713" x="4148138" y="779463"/>
          <p14:tracePt t="8717" x="4157663" y="779463"/>
          <p14:tracePt t="8727" x="4167188" y="779463"/>
          <p14:tracePt t="8733" x="4176713" y="779463"/>
          <p14:tracePt t="8745" x="4186238" y="779463"/>
          <p14:tracePt t="8748" x="4195763" y="788988"/>
          <p14:tracePt t="8762" x="4205288" y="788988"/>
          <p14:tracePt t="8765" x="4214813" y="788988"/>
          <p14:tracePt t="8778" x="4224338" y="788988"/>
          <p14:tracePt t="8787" x="4233863" y="788988"/>
          <p14:tracePt t="8795" x="4243388" y="788988"/>
          <p14:tracePt t="8803" x="4252913" y="788988"/>
          <p14:tracePt t="8811" x="4262438" y="779463"/>
          <p14:tracePt t="8819" x="4271963" y="769938"/>
          <p14:tracePt t="8829" x="4291013" y="760413"/>
          <p14:tracePt t="8835" x="4291013" y="750888"/>
          <p14:tracePt t="8844" x="4300538" y="741363"/>
          <p14:tracePt t="8849" x="4310063" y="731838"/>
          <p14:tracePt t="8863" x="4319588" y="731838"/>
          <p14:tracePt t="8865" x="4329113" y="722313"/>
          <p14:tracePt t="8878" x="4338638" y="722313"/>
          <p14:tracePt t="8880" x="4338638" y="712788"/>
          <p14:tracePt t="8895" x="4348163" y="703263"/>
          <p14:tracePt t="8896" x="4357688" y="693738"/>
          <p14:tracePt t="8903" x="4367213" y="684213"/>
          <p14:tracePt t="8911" x="4376738" y="674688"/>
          <p14:tracePt t="8919" x="4395788" y="674688"/>
          <p14:tracePt t="8927" x="4414838" y="655638"/>
          <p14:tracePt t="8935" x="4443413" y="655638"/>
          <p14:tracePt t="8944" x="4471988" y="646113"/>
          <p14:tracePt t="8951" x="4519613" y="646113"/>
          <p14:tracePt t="8961" x="4548188" y="646113"/>
          <p14:tracePt t="8965" x="4595813" y="636588"/>
          <p14:tracePt t="8977" x="4633913" y="636588"/>
          <p14:tracePt t="8981" x="4691063" y="636588"/>
          <p14:tracePt t="8994" x="4757738" y="646113"/>
          <p14:tracePt t="8997" x="4795838" y="646113"/>
          <p14:tracePt t="9014" x="4862513" y="655638"/>
          <p14:tracePt t="9021" x="4881563" y="655638"/>
          <p14:tracePt t="9105" x="4891088" y="655638"/>
          <p14:tracePt t="9137" x="4900613" y="655638"/>
          <p14:tracePt t="9145" x="4910138" y="665163"/>
          <p14:tracePt t="9153" x="4929188" y="684213"/>
          <p14:tracePt t="9161" x="4938713" y="693738"/>
          <p14:tracePt t="9167" x="4957763" y="712788"/>
          <p14:tracePt t="9179" x="4957763" y="722313"/>
          <p14:tracePt t="9183" x="4976813" y="731838"/>
          <p14:tracePt t="9203" x="5014913" y="750888"/>
          <p14:tracePt t="9207" x="5053013" y="760413"/>
          <p14:tracePt t="9215" x="5081588" y="769938"/>
          <p14:tracePt t="9221" x="5110163" y="779463"/>
          <p14:tracePt t="9228" x="5157788" y="788988"/>
          <p14:tracePt t="9237" x="5186363" y="798513"/>
          <p14:tracePt t="9245" x="5224463" y="817563"/>
          <p14:tracePt t="9252" x="5253038" y="817563"/>
          <p14:tracePt t="9263" x="5272088" y="817563"/>
          <p14:tracePt t="9278" x="5281613" y="817563"/>
          <p14:tracePt t="9283" x="5291138" y="817563"/>
          <p14:tracePt t="9294" x="5300663" y="808038"/>
          <p14:tracePt t="9299" x="5310188" y="798513"/>
          <p14:tracePt t="9311" x="5319713" y="788988"/>
          <p14:tracePt t="9327" x="5329238" y="779463"/>
          <p14:tracePt t="9344" x="5337175" y="769938"/>
          <p14:tracePt t="9347" x="5346700" y="769938"/>
          <p14:tracePt t="9353" x="5356225" y="769938"/>
          <p14:tracePt t="9361" x="5365750" y="760413"/>
          <p14:tracePt t="9394" x="5375275" y="760413"/>
          <p14:tracePt t="9401" x="5375275" y="750888"/>
          <p14:tracePt t="9412" x="5384800" y="750888"/>
          <p14:tracePt t="9415" x="5384800" y="741363"/>
          <p14:tracePt t="9431" x="5403850" y="731838"/>
          <p14:tracePt t="9445" x="5422900" y="722313"/>
          <p14:tracePt t="9447" x="5432425" y="712788"/>
          <p14:tracePt t="9461" x="5441950" y="712788"/>
          <p14:tracePt t="9463" x="5461000" y="703263"/>
          <p14:tracePt t="9471" x="5480050" y="693738"/>
          <p14:tracePt t="9478" x="5499100" y="693738"/>
          <p14:tracePt t="9485" x="5518150" y="693738"/>
          <p14:tracePt t="9494" x="5537200" y="684213"/>
          <p14:tracePt t="9501" x="5546725" y="684213"/>
          <p14:tracePt t="9512" x="5575300" y="684213"/>
          <p14:tracePt t="9517" x="5575300" y="674688"/>
          <p14:tracePt t="9527" x="5594350" y="674688"/>
          <p14:tracePt t="9531" x="5603875" y="674688"/>
          <p14:tracePt t="9545" x="5613400" y="665163"/>
          <p14:tracePt t="9547" x="5622925" y="665163"/>
          <p14:tracePt t="9563" x="5651500" y="665163"/>
          <p14:tracePt t="9617" x="5661025" y="665163"/>
          <p14:tracePt t="9797" x="5661025" y="655638"/>
          <p14:tracePt t="9843" x="5680075" y="646113"/>
          <p14:tracePt t="9851" x="5708650" y="636588"/>
          <p14:tracePt t="9859" x="5746750" y="636588"/>
          <p14:tracePt t="9865" x="5775325" y="627063"/>
          <p14:tracePt t="9878" x="5803900" y="617538"/>
          <p14:tracePt t="9881" x="5832475" y="598488"/>
          <p14:tracePt t="9896" x="5870575" y="588963"/>
          <p14:tracePt t="9897" x="5880100" y="579438"/>
          <p14:tracePt t="9915" x="5918200" y="571500"/>
          <p14:tracePt t="9919" x="5918200" y="561975"/>
          <p14:tracePt t="9927" x="5927725" y="552450"/>
          <p14:tracePt t="9935" x="5937250" y="542925"/>
          <p14:tracePt t="9945" x="5956300" y="533400"/>
          <p14:tracePt t="9951" x="5975350" y="523875"/>
          <p14:tracePt t="9962" x="6003925" y="514350"/>
          <p14:tracePt t="9967" x="6042025" y="514350"/>
          <p14:tracePt t="9978" x="6070600" y="504825"/>
          <p14:tracePt t="9981" x="6099175" y="504825"/>
          <p14:tracePt t="9997" x="6203950" y="504825"/>
          <p14:tracePt t="10014" x="6365875" y="542925"/>
          <p14:tracePt t="10021" x="6423025" y="561975"/>
          <p14:tracePt t="10028" x="6470650" y="571500"/>
          <p14:tracePt t="10037" x="6499225" y="579438"/>
          <p14:tracePt t="10046" x="6518275" y="579438"/>
          <p14:tracePt t="10051" x="6527800" y="579438"/>
          <p14:tracePt t="10121" x="6537325" y="579438"/>
          <p14:tracePt t="10129" x="6575425" y="579438"/>
          <p14:tracePt t="10137" x="6613525" y="579438"/>
          <p14:tracePt t="10146" x="6661150" y="588963"/>
          <p14:tracePt t="10153" x="6708775" y="598488"/>
          <p14:tracePt t="10161" x="6765925" y="608013"/>
          <p14:tracePt t="10167" x="6813550" y="627063"/>
          <p14:tracePt t="10178" x="6851650" y="636588"/>
          <p14:tracePt t="10183" x="6897688" y="646113"/>
          <p14:tracePt t="10195" x="6926263" y="655638"/>
          <p14:tracePt t="10199" x="6954838" y="655638"/>
          <p14:tracePt t="10212" x="6992938" y="655638"/>
          <p14:tracePt t="10215" x="6992938" y="665163"/>
          <p14:tracePt t="10229" x="7011988" y="665163"/>
          <p14:tracePt t="10231" x="7021513" y="665163"/>
          <p14:tracePt t="10250" x="7040563" y="665163"/>
          <p14:tracePt t="10264" x="7050088" y="665163"/>
          <p14:tracePt t="10455" x="7088188" y="674688"/>
          <p14:tracePt t="10463" x="7126288" y="684213"/>
          <p14:tracePt t="10471" x="7192963" y="684213"/>
          <p14:tracePt t="10479" x="7250113" y="684213"/>
          <p14:tracePt t="10487" x="7288213" y="684213"/>
          <p14:tracePt t="10495" x="7335838" y="684213"/>
          <p14:tracePt t="10501" x="7373938" y="674688"/>
          <p14:tracePt t="10512" x="7421563" y="665163"/>
          <p14:tracePt t="10517" x="7469188" y="646113"/>
          <p14:tracePt t="10528" x="7507288" y="636588"/>
          <p14:tracePt t="10533" x="7545388" y="627063"/>
          <p14:tracePt t="10545" x="7545388" y="617538"/>
          <p14:tracePt t="10549" x="7545388" y="608013"/>
          <p14:tracePt t="16203" x="7516813" y="627063"/>
          <p14:tracePt t="16211" x="7383463" y="655638"/>
          <p14:tracePt t="16219" x="7250113" y="684213"/>
          <p14:tracePt t="16227" x="7107238" y="731838"/>
          <p14:tracePt t="16236" x="6954838" y="779463"/>
          <p14:tracePt t="16246" x="6784975" y="788988"/>
          <p14:tracePt t="16249" x="6594475" y="808038"/>
          <p14:tracePt t="16261" x="6423025" y="827088"/>
          <p14:tracePt t="16265" x="6232525" y="836613"/>
          <p14:tracePt t="16275" x="6022975" y="855663"/>
          <p14:tracePt t="16281" x="5813425" y="874713"/>
          <p14:tracePt t="16292" x="5518150" y="912813"/>
          <p14:tracePt t="16297" x="5110163" y="950913"/>
          <p14:tracePt t="16311" x="4481513" y="1055688"/>
          <p14:tracePt t="16319" x="4157663" y="1074738"/>
          <p14:tracePt t="16327" x="3768725" y="1074738"/>
          <p14:tracePt t="16335" x="3444875" y="1065213"/>
          <p14:tracePt t="16343" x="3130550" y="1046163"/>
          <p14:tracePt t="16351" x="2816225" y="1046163"/>
          <p14:tracePt t="16359" x="2568575" y="1055688"/>
          <p14:tracePt t="16365" x="2311400" y="1093788"/>
          <p14:tracePt t="16377" x="2141538" y="1103313"/>
          <p14:tracePt t="16381" x="1989138" y="1122363"/>
          <p14:tracePt t="16394" x="1855788" y="1150938"/>
          <p14:tracePt t="16397" x="1751013" y="1179513"/>
          <p14:tracePt t="16413" x="1550988" y="1227138"/>
          <p14:tracePt t="16433" x="1474788" y="1246188"/>
          <p14:tracePt t="16435" x="1455738" y="1255713"/>
          <p14:tracePt t="16443" x="1446213" y="1265238"/>
          <p14:tracePt t="16451" x="1436688" y="1265238"/>
          <p14:tracePt t="16459" x="1436688" y="1274763"/>
          <p14:tracePt t="16467" x="1427163" y="1274763"/>
          <p14:tracePt t="16476" x="1408113" y="1284288"/>
          <p14:tracePt t="16483" x="1389063" y="1312863"/>
          <p14:tracePt t="16493" x="1370013" y="1322388"/>
          <p14:tracePt t="16496" x="1350963" y="1331913"/>
          <p14:tracePt t="16509" x="1331913" y="1350963"/>
          <p14:tracePt t="16513" x="1303338" y="1370013"/>
          <p14:tracePt t="16527" x="1284288" y="1389063"/>
          <p14:tracePt t="16529" x="1265238" y="1408113"/>
          <p14:tracePt t="16544" x="1246188" y="1417638"/>
          <p14:tracePt t="16545" x="1227138" y="1427163"/>
          <p14:tracePt t="16551" x="1217613" y="1436688"/>
          <p14:tracePt t="16561" x="1198563" y="1436688"/>
          <p14:tracePt t="16567" x="1189038" y="1446213"/>
          <p14:tracePt t="16661" x="1179513" y="1436688"/>
          <p14:tracePt t="16669" x="1160463" y="1408113"/>
          <p14:tracePt t="16677" x="1122363" y="1379538"/>
          <p14:tracePt t="16685" x="1093788" y="1341438"/>
          <p14:tracePt t="16691" x="1055688" y="1312863"/>
          <p14:tracePt t="16699" x="1027113" y="1293813"/>
          <p14:tracePt t="16711" x="998538" y="1255713"/>
          <p14:tracePt t="16715" x="960438" y="1227138"/>
          <p14:tracePt t="16727" x="931863" y="1198563"/>
          <p14:tracePt t="16731" x="912813" y="1189038"/>
          <p14:tracePt t="16745" x="893763" y="1169988"/>
          <p14:tracePt t="16747" x="884238" y="1160463"/>
          <p14:tracePt t="16760" x="874713" y="1160463"/>
          <p14:tracePt t="16761" x="865188" y="1160463"/>
          <p14:tracePt t="16839" x="865188" y="1150938"/>
          <p14:tracePt t="16847" x="874713" y="1141413"/>
          <p14:tracePt t="16856" x="893763" y="1131888"/>
          <p14:tracePt t="16863" x="893763" y="1122363"/>
          <p14:tracePt t="16876" x="903288" y="1112838"/>
          <p14:tracePt t="16877" x="922338" y="1103313"/>
          <p14:tracePt t="16885" x="931863" y="1093788"/>
          <p14:tracePt t="16896" x="950913" y="1084263"/>
          <p14:tracePt t="16901" x="969963" y="1074738"/>
          <p14:tracePt t="16911" x="989013" y="1074738"/>
          <p14:tracePt t="16916" x="1008063" y="1065213"/>
          <p14:tracePt t="16926" x="1017588" y="1065213"/>
          <p14:tracePt t="16933" x="1036638" y="1055688"/>
          <p14:tracePt t="16942" x="1046163" y="1055688"/>
          <p14:tracePt t="16947" x="1046163" y="1046163"/>
          <p14:tracePt t="16960" x="1055688" y="1046163"/>
          <p14:tracePt t="16977" x="1065213" y="1036638"/>
          <p14:tracePt t="16979" x="1074738" y="1036638"/>
          <p14:tracePt t="16992" x="1093788" y="1027113"/>
          <p14:tracePt t="16995" x="1112838" y="1027113"/>
          <p14:tracePt t="17001" x="1141413" y="1017588"/>
          <p14:tracePt t="17010" x="1169988" y="1017588"/>
          <p14:tracePt t="17017" x="1208088" y="1008063"/>
          <p14:tracePt t="17025" x="1246188" y="1008063"/>
          <p14:tracePt t="17033" x="1274763" y="998538"/>
          <p14:tracePt t="17043" x="1312863" y="998538"/>
          <p14:tracePt t="17049" x="1341438" y="998538"/>
          <p14:tracePt t="17059" x="1360488" y="989013"/>
          <p14:tracePt t="17063" x="1370013" y="989013"/>
          <p14:tracePt t="17081" x="1379538" y="989013"/>
          <p14:tracePt t="17094" x="1379538" y="979488"/>
          <p14:tracePt t="17095" x="1389063" y="979488"/>
          <p14:tracePt t="17165" x="1398588" y="979488"/>
          <p14:tracePt t="17181" x="1427163" y="989013"/>
          <p14:tracePt t="17190" x="1436688" y="989013"/>
          <p14:tracePt t="17195" x="1446213" y="989013"/>
          <p14:tracePt t="17208" x="1465263" y="998538"/>
          <p14:tracePt t="17227" x="1493838" y="1008063"/>
          <p14:tracePt t="17235" x="1512888" y="1008063"/>
          <p14:tracePt t="17243" x="1541463" y="1008063"/>
          <p14:tracePt t="17251" x="1570038" y="1008063"/>
          <p14:tracePt t="17260" x="1608138" y="1008063"/>
          <p14:tracePt t="17265" x="1636713" y="1008063"/>
          <p14:tracePt t="17275" x="1665288" y="1008063"/>
          <p14:tracePt t="17281" x="1693863" y="1008063"/>
          <p14:tracePt t="17294" x="1722438" y="1008063"/>
          <p14:tracePt t="17297" x="1760538" y="1008063"/>
          <p14:tracePt t="17308" x="1779588" y="1008063"/>
          <p14:tracePt t="17311" x="1808163" y="1008063"/>
          <p14:tracePt t="17325" x="1836738" y="1008063"/>
          <p14:tracePt t="17326" x="1884363" y="998538"/>
          <p14:tracePt t="17335" x="1922463" y="998538"/>
          <p14:tracePt t="17342" x="1998663" y="998538"/>
          <p14:tracePt t="17351" x="2112963" y="998538"/>
          <p14:tracePt t="17359" x="2265363" y="998538"/>
          <p14:tracePt t="17367" x="2416175" y="1008063"/>
          <p14:tracePt t="17376" x="2568575" y="1017588"/>
          <p14:tracePt t="17381" x="2701925" y="1036638"/>
          <p14:tracePt t="17393" x="2825750" y="1065213"/>
          <p14:tracePt t="17397" x="2940050" y="1093788"/>
          <p14:tracePt t="17414" x="3063875" y="1122363"/>
          <p14:tracePt t="17430" x="3101975" y="1122363"/>
          <p14:tracePt t="17761" x="3111500" y="1112838"/>
          <p14:tracePt t="17769" x="3121025" y="1103313"/>
          <p14:tracePt t="17777" x="3140075" y="1093788"/>
          <p14:tracePt t="17785" x="3140075" y="1084263"/>
          <p14:tracePt t="17794" x="3159125" y="1074738"/>
          <p14:tracePt t="17801" x="3197225" y="1065213"/>
          <p14:tracePt t="17814" x="3216275" y="1055688"/>
          <p14:tracePt t="17817" x="3244850" y="1055688"/>
          <p14:tracePt t="17825" x="3273425" y="1046163"/>
          <p14:tracePt t="17831" x="3302000" y="1046163"/>
          <p14:tracePt t="17846" x="3340100" y="1046163"/>
          <p14:tracePt t="17847" x="3359150" y="1046163"/>
          <p14:tracePt t="17863" x="3378200" y="1046163"/>
          <p14:tracePt t="17876" x="3387725" y="1046163"/>
          <p14:tracePt t="17879" x="3397250" y="1046163"/>
          <p14:tracePt t="17885" x="3406775" y="1046163"/>
          <p14:tracePt t="17911" x="3425825" y="1065213"/>
          <p14:tracePt t="17916" x="3435350" y="1065213"/>
          <p14:tracePt t="17926" x="3463925" y="1074738"/>
          <p14:tracePt t="17933" x="3492500" y="1084263"/>
          <p14:tracePt t="17947" x="3559175" y="1093788"/>
          <p14:tracePt t="17961" x="3587750" y="1093788"/>
          <p14:tracePt t="17963" x="3635375" y="1093788"/>
          <p14:tracePt t="17977" x="3673475" y="1093788"/>
          <p14:tracePt t="17978" x="3702050" y="1093788"/>
          <p14:tracePt t="17992" x="3740150" y="1093788"/>
          <p14:tracePt t="17995" x="3778250" y="1084263"/>
          <p14:tracePt t="18011" x="3843338" y="1065213"/>
          <p14:tracePt t="18025" x="3852863" y="1065213"/>
          <p14:tracePt t="18057" x="3862388" y="1055688"/>
          <p14:tracePt t="18065" x="3871913" y="1046163"/>
          <p14:tracePt t="18076" x="3890963" y="1036638"/>
          <p14:tracePt t="18081" x="3910013" y="1027113"/>
          <p14:tracePt t="18092" x="3929063" y="1017588"/>
          <p14:tracePt t="18094" x="3938588" y="1008063"/>
          <p14:tracePt t="18110" x="3957638" y="998538"/>
          <p14:tracePt t="18165" x="3967163" y="998538"/>
          <p14:tracePt t="18173" x="3976688" y="998538"/>
          <p14:tracePt t="18181" x="4005263" y="998538"/>
          <p14:tracePt t="18191" x="4033838" y="998538"/>
          <p14:tracePt t="18197" x="4071938" y="998538"/>
          <p14:tracePt t="18210" x="4129088" y="989013"/>
          <p14:tracePt t="18225" x="4176713" y="989013"/>
          <p14:tracePt t="18227" x="4214813" y="989013"/>
          <p14:tracePt t="18235" x="4262438" y="989013"/>
          <p14:tracePt t="18245" x="4319588" y="989013"/>
          <p14:tracePt t="18251" x="4357688" y="989013"/>
          <p14:tracePt t="18261" x="4414838" y="989013"/>
          <p14:tracePt t="18267" x="4452938" y="989013"/>
          <p14:tracePt t="18277" x="4500563" y="989013"/>
          <p14:tracePt t="18281" x="4538663" y="989013"/>
          <p14:tracePt t="18297" x="4595813" y="989013"/>
          <p14:tracePt t="18311" x="4605338" y="989013"/>
          <p14:tracePt t="18313" x="4614863" y="989013"/>
          <p14:tracePt t="18367" x="4624388" y="989013"/>
          <p14:tracePt t="18383" x="4652963" y="989013"/>
          <p14:tracePt t="18391" x="4681538" y="989013"/>
          <p14:tracePt t="18397" x="4700588" y="989013"/>
          <p14:tracePt t="18413" x="4738688" y="998538"/>
          <p14:tracePt t="18426" x="4757738" y="1008063"/>
          <p14:tracePt t="18429" x="4767263" y="1017588"/>
          <p14:tracePt t="18443" x="4776788" y="1017588"/>
          <p14:tracePt t="18445" x="4786313" y="1027113"/>
          <p14:tracePt t="18460" x="4805363" y="1046163"/>
          <p14:tracePt t="18478" x="4814888" y="1046163"/>
          <p14:tracePt t="18484" x="4824413" y="1055688"/>
          <p14:tracePt t="18496" x="4833938" y="1065213"/>
          <p14:tracePt t="18499" x="4843463" y="1065213"/>
          <p14:tracePt t="18510" x="4852988" y="1074738"/>
          <p14:tracePt t="18515" x="4862513" y="1074738"/>
          <p14:tracePt t="18529" x="4881563" y="1074738"/>
          <p14:tracePt t="18544" x="4910138" y="1074738"/>
          <p14:tracePt t="18563" x="4938713" y="1074738"/>
          <p14:tracePt t="18575" x="4948238" y="1065213"/>
          <p14:tracePt t="18586" x="4967288" y="1055688"/>
          <p14:tracePt t="18596" x="4976813" y="1046163"/>
          <p14:tracePt t="18599" x="4986338" y="1046163"/>
          <p14:tracePt t="18612" x="4995863" y="1036638"/>
          <p14:tracePt t="18615" x="5005388" y="1027113"/>
          <p14:tracePt t="18627" x="5014913" y="1017588"/>
          <p14:tracePt t="18631" x="5014913" y="1008063"/>
          <p14:tracePt t="18647" x="5033963" y="989013"/>
          <p14:tracePt t="18662" x="5053013" y="979488"/>
          <p14:tracePt t="18678" x="5062538" y="969963"/>
          <p14:tracePt t="18686" x="5072063" y="960438"/>
          <p14:tracePt t="18695" x="5091113" y="950913"/>
          <p14:tracePt t="18701" x="5100638" y="941388"/>
          <p14:tracePt t="18711" x="5110163" y="931863"/>
          <p14:tracePt t="18715" x="5129213" y="931863"/>
          <p14:tracePt t="18727" x="5148263" y="931863"/>
          <p14:tracePt t="18731" x="5167313" y="931863"/>
          <p14:tracePt t="18742" x="5176838" y="931863"/>
          <p14:tracePt t="18747" x="5214938" y="931863"/>
          <p14:tracePt t="18763" x="5272088" y="931863"/>
          <p14:tracePt t="18776" x="5300663" y="931863"/>
          <p14:tracePt t="18777" x="5337175" y="931863"/>
          <p14:tracePt t="18786" x="5365750" y="931863"/>
          <p14:tracePt t="18800" x="5384800" y="931863"/>
          <p14:tracePt t="18801" x="5403850" y="931863"/>
          <p14:tracePt t="18817" x="5422900" y="931863"/>
          <p14:tracePt t="18827" x="5432425" y="931863"/>
          <p14:tracePt t="18832" x="5441950" y="931863"/>
          <p14:tracePt t="18847" x="5461000" y="931863"/>
          <p14:tracePt t="18863" x="5470525" y="922338"/>
          <p14:tracePt t="18878" x="5480050" y="922338"/>
          <p14:tracePt t="18879" x="5489575" y="922338"/>
          <p14:tracePt t="18892" x="5499100" y="922338"/>
          <p14:tracePt t="18895" x="5518150" y="922338"/>
          <p14:tracePt t="18909" x="5527675" y="922338"/>
          <p14:tracePt t="18917" x="5537200" y="922338"/>
          <p14:tracePt t="18927" x="5546725" y="922338"/>
          <p14:tracePt t="18942" x="5556250" y="922338"/>
          <p14:tracePt t="19057" x="5565775" y="931863"/>
          <p14:tracePt t="19073" x="5584825" y="950913"/>
          <p14:tracePt t="19081" x="5594350" y="969963"/>
          <p14:tracePt t="19089" x="5613400" y="979488"/>
          <p14:tracePt t="19094" x="5622925" y="989013"/>
          <p14:tracePt t="19111" x="5670550" y="1017588"/>
          <p14:tracePt t="19127" x="5737225" y="1046163"/>
          <p14:tracePt t="19143" x="5765800" y="1055688"/>
          <p14:tracePt t="19159" x="5775325" y="1055688"/>
          <p14:tracePt t="19177" x="5784850" y="1055688"/>
          <p14:tracePt t="19181" x="5794375" y="1055688"/>
          <p14:tracePt t="19197" x="5794375" y="1046163"/>
          <p14:tracePt t="19211" x="5803900" y="1036638"/>
          <p14:tracePt t="19213" x="5813425" y="1036638"/>
          <p14:tracePt t="19226" x="5822950" y="1027113"/>
          <p14:tracePt t="19226" x="5822950" y="1017588"/>
          <p14:tracePt t="19235" x="5832475" y="1008063"/>
          <p14:tracePt t="19243" x="5842000" y="998538"/>
          <p14:tracePt t="19259" x="5842000" y="989013"/>
          <p14:tracePt t="19478" x="5851525" y="989013"/>
          <p14:tracePt t="19531" x="5861050" y="998538"/>
          <p14:tracePt t="19540" x="5880100" y="1008063"/>
          <p14:tracePt t="19549" x="5889625" y="1017588"/>
          <p14:tracePt t="19560" x="5908675" y="1036638"/>
          <p14:tracePt t="19576" x="5918200" y="1036638"/>
          <p14:tracePt t="19585" x="5927725" y="1036638"/>
          <p14:tracePt t="23253" x="5918200" y="1027113"/>
          <p14:tracePt t="27581" x="5927725" y="1017588"/>
          <p14:tracePt t="27592" x="5937250" y="1008063"/>
          <p14:tracePt t="27637" x="5946775" y="998538"/>
          <p14:tracePt t="27651" x="5965825" y="989013"/>
          <p14:tracePt t="27697" x="5975350" y="979488"/>
          <p14:tracePt t="27713" x="5984875" y="969963"/>
          <p14:tracePt t="27737" x="5994400" y="960438"/>
          <p14:tracePt t="27745" x="6003925" y="960438"/>
          <p14:tracePt t="27761" x="6003925" y="950913"/>
          <p14:tracePt t="27771" x="6013450" y="941388"/>
          <p14:tracePt t="27777" x="6022975" y="941388"/>
          <p14:tracePt t="27792" x="6032500" y="931863"/>
          <p14:tracePt t="27799" x="6042025" y="931863"/>
          <p14:tracePt t="27815" x="6051550" y="922338"/>
          <p14:tracePt t="27823" x="6061075" y="912813"/>
          <p14:tracePt t="27840" x="6070600" y="903288"/>
          <p14:tracePt t="27845" x="6070600" y="893763"/>
          <p14:tracePt t="27870" x="6070600" y="884238"/>
          <p14:tracePt t="27907" x="6089650" y="874713"/>
          <p14:tracePt t="27924" x="6099175" y="874713"/>
          <p14:tracePt t="27934" x="6127750" y="874713"/>
          <p14:tracePt t="27939" x="6213475" y="874713"/>
          <p14:tracePt t="27947" x="6299200" y="884238"/>
          <p14:tracePt t="27956" x="6356350" y="903288"/>
          <p14:tracePt t="27961" x="6403975" y="912813"/>
          <p14:tracePt t="27973" x="6451600" y="922338"/>
          <p14:tracePt t="27977" x="6480175" y="931863"/>
          <p14:tracePt t="27991" x="6508750" y="941388"/>
          <p14:tracePt t="27993" x="6518275" y="941388"/>
          <p14:tracePt t="28008" x="6518275" y="950913"/>
          <p14:tracePt t="28529" x="6527800" y="950913"/>
          <p14:tracePt t="28534" x="6565900" y="931863"/>
          <p14:tracePt t="28543" x="6613525" y="912813"/>
          <p14:tracePt t="28555" x="6680200" y="865188"/>
          <p14:tracePt t="28559" x="6765925" y="836613"/>
          <p14:tracePt t="28572" x="6804025" y="827088"/>
          <p14:tracePt t="28575" x="6851650" y="808038"/>
          <p14:tracePt t="28590" x="6916738" y="788988"/>
          <p14:tracePt t="28597" x="6935788" y="779463"/>
          <p14:tracePt t="28610" x="6945313" y="769938"/>
          <p14:tracePt t="28613" x="6954838" y="769938"/>
          <p14:tracePt t="28645" x="6964363" y="769938"/>
          <p14:tracePt t="28654" x="6983413" y="769938"/>
          <p14:tracePt t="28659" x="7031038" y="779463"/>
          <p14:tracePt t="28675" x="7192963" y="836613"/>
          <p14:tracePt t="28693" x="7412038" y="903288"/>
          <p14:tracePt t="28706" x="7650163" y="950913"/>
          <p14:tracePt t="28715" x="7745413" y="960438"/>
          <p14:tracePt t="28725" x="7831138" y="979488"/>
          <p14:tracePt t="28729" x="7907338" y="979488"/>
          <p14:tracePt t="28744" x="8031163" y="989013"/>
          <p14:tracePt t="28756" x="8059738" y="989013"/>
          <p14:tracePt t="28760" x="8078788" y="989013"/>
          <p14:tracePt t="28773" x="8088313" y="989013"/>
          <p14:tracePt t="28831" x="8050213" y="998538"/>
          <p14:tracePt t="28837" x="8002588" y="1008063"/>
          <p14:tracePt t="28845" x="7964488" y="1027113"/>
          <p14:tracePt t="28856" x="7878763" y="1036638"/>
          <p14:tracePt t="28861" x="7802563" y="1036638"/>
          <p14:tracePt t="28874" x="7688263" y="1055688"/>
          <p14:tracePt t="28877" x="7554913" y="1055688"/>
          <p14:tracePt t="28891" x="7402513" y="1046163"/>
          <p14:tracePt t="28893" x="7269163" y="1027113"/>
          <p14:tracePt t="28909" x="7011988" y="998538"/>
          <p14:tracePt t="28915" x="6878638" y="998538"/>
          <p14:tracePt t="28925" x="6765925" y="998538"/>
          <p14:tracePt t="28931" x="6651625" y="1017588"/>
          <p14:tracePt t="28939" x="6546850" y="1046163"/>
          <p14:tracePt t="28947" x="6451600" y="1074738"/>
          <p14:tracePt t="28956" x="6327775" y="1122363"/>
          <p14:tracePt t="28961" x="6184900" y="1189038"/>
          <p14:tracePt t="28975" x="6070600" y="1227138"/>
          <p14:tracePt t="28977" x="5965825" y="1293813"/>
          <p14:tracePt t="28994" x="5746750" y="1379538"/>
          <p14:tracePt t="29011" x="5594350" y="1446213"/>
          <p14:tracePt t="29026" x="5489575" y="1465263"/>
          <p14:tracePt t="29040" x="5422900" y="1493838"/>
          <p14:tracePt t="29046" x="5394325" y="1503363"/>
          <p14:tracePt t="29056" x="5384800" y="1512888"/>
          <p14:tracePt t="29063" x="5375275" y="1512888"/>
          <p14:tracePt t="29074" x="5365750" y="1522413"/>
          <p14:tracePt t="29079" x="5365750" y="1531938"/>
          <p14:tracePt t="29090" x="5346700" y="1541463"/>
          <p14:tracePt t="29095" x="5310188" y="1550988"/>
          <p14:tracePt t="29105" x="5272088" y="1579563"/>
          <p14:tracePt t="29108" x="5186363" y="1617663"/>
          <p14:tracePt t="29125" x="4891088" y="1712913"/>
          <p14:tracePt t="29140" x="4233863" y="1835150"/>
          <p14:tracePt t="29158" x="3282950" y="1882775"/>
          <p14:tracePt t="29163" x="2740025" y="1882775"/>
          <p14:tracePt t="29174" x="2274888" y="1882775"/>
          <p14:tracePt t="29179" x="1884363" y="1882775"/>
          <p14:tracePt t="29189" x="1560513" y="1844675"/>
          <p14:tracePt t="29195" x="1312863" y="1825625"/>
          <p14:tracePt t="29208" x="1141413" y="1816100"/>
          <p14:tracePt t="29211" x="969963" y="1797050"/>
          <p14:tracePt t="29226" x="779463" y="1797050"/>
          <p14:tracePt t="29240" x="733425" y="1806575"/>
          <p14:tracePt t="29256" x="723900" y="1816100"/>
          <p14:tracePt t="29266" x="714375" y="1825625"/>
          <p14:tracePt t="29276" x="704850" y="1835150"/>
          <p14:tracePt t="29279" x="695325" y="1844675"/>
          <p14:tracePt t="29290" x="676275" y="1882775"/>
          <p14:tracePt t="29295" x="638175" y="1911350"/>
          <p14:tracePt t="29313" x="581025" y="1968500"/>
          <p14:tracePt t="29325" x="542925" y="1987550"/>
          <p14:tracePt t="29327" x="523875" y="1997075"/>
          <p14:tracePt t="29341" x="485775" y="2016125"/>
          <p14:tracePt t="29358" x="466725" y="2035175"/>
          <p14:tracePt t="29444" x="581025" y="2006600"/>
          <p14:tracePt t="29453" x="695325" y="1939925"/>
          <p14:tracePt t="29460" x="836613" y="1882775"/>
          <p14:tracePt t="29474" x="979488" y="1816100"/>
          <p14:tracePt t="29475" x="1093788" y="1758950"/>
          <p14:tracePt t="29481" x="1217613" y="1703388"/>
          <p14:tracePt t="29496" x="1389063" y="1598613"/>
          <p14:tracePt t="29508" x="1455738" y="1560513"/>
          <p14:tracePt t="29513" x="1484313" y="1541463"/>
          <p14:tracePt t="29524" x="1503363" y="1522413"/>
          <p14:tracePt t="29528" x="1541463" y="1512888"/>
          <p14:tracePt t="29539" x="1550988" y="1503363"/>
          <p14:tracePt t="29543" x="1550988" y="1493838"/>
          <p14:tracePt t="29558" x="1570038" y="1484313"/>
          <p14:tracePt t="29559" x="1579563" y="1474788"/>
          <p14:tracePt t="29576" x="1617663" y="1455738"/>
          <p14:tracePt t="29592" x="1665288" y="1436688"/>
          <p14:tracePt t="29609" x="1731963" y="1417638"/>
          <p14:tracePt t="29613" x="1760538" y="1408113"/>
          <p14:tracePt t="29627" x="1789113" y="1408113"/>
          <p14:tracePt t="29628" x="1808163" y="1398588"/>
          <p14:tracePt t="29639" x="1817688" y="1398588"/>
          <p14:tracePt t="29645" x="1827213" y="1398588"/>
          <p14:tracePt t="29656" x="1836738" y="1389063"/>
          <p14:tracePt t="29675" x="1846263" y="1389063"/>
          <p14:tracePt t="29745" x="1855788" y="1389063"/>
          <p14:tracePt t="29752" x="1874838" y="1389063"/>
          <p14:tracePt t="29761" x="1903413" y="1398588"/>
          <p14:tracePt t="29775" x="1931988" y="1417638"/>
          <p14:tracePt t="29776" x="1979613" y="1427163"/>
          <p14:tracePt t="29791" x="2046288" y="1455738"/>
          <p14:tracePt t="29793" x="2141538" y="1484313"/>
          <p14:tracePt t="29806" x="2265363" y="1512888"/>
          <p14:tracePt t="29807" x="2397125" y="1531938"/>
          <p14:tracePt t="29823" x="2644775" y="1560513"/>
          <p14:tracePt t="29831" x="2740025" y="1560513"/>
          <p14:tracePt t="29841" x="2816225" y="1560513"/>
          <p14:tracePt t="29848" x="2882900" y="1560513"/>
          <p14:tracePt t="29863" x="2940050" y="1560513"/>
          <p14:tracePt t="29876" x="2949575" y="1550988"/>
          <p14:tracePt t="29877" x="2959100" y="1550988"/>
          <p14:tracePt t="29923" x="2959100" y="1541463"/>
          <p14:tracePt t="29939" x="2968625" y="1531938"/>
          <p14:tracePt t="29947" x="2968625" y="1522413"/>
          <p14:tracePt t="29955" x="2978150" y="1522413"/>
          <p14:tracePt t="29963" x="2987675" y="1522413"/>
          <p14:tracePt t="30017" x="2997200" y="1512888"/>
          <p14:tracePt t="30028" x="3006725" y="1512888"/>
          <p14:tracePt t="30041" x="3016250" y="1503363"/>
          <p14:tracePt t="30049" x="3044825" y="1493838"/>
          <p14:tracePt t="30059" x="3054350" y="1484313"/>
          <p14:tracePt t="30062" x="3054350" y="1474788"/>
          <p14:tracePt t="30073" x="3063875" y="1465263"/>
          <p14:tracePt t="30079" x="3082925" y="1455738"/>
          <p14:tracePt t="30089" x="3101975" y="1446213"/>
          <p14:tracePt t="30095" x="3111500" y="1436688"/>
          <p14:tracePt t="30106" x="3121025" y="1436688"/>
          <p14:tracePt t="30108" x="3140075" y="1427163"/>
          <p14:tracePt t="30123" x="3149600" y="1417638"/>
          <p14:tracePt t="30140" x="3159125" y="1408113"/>
          <p14:tracePt t="30257" x="3168650" y="1408113"/>
          <p14:tracePt t="30265" x="3178175" y="1408113"/>
          <p14:tracePt t="30273" x="3197225" y="1408113"/>
          <p14:tracePt t="30281" x="3225800" y="1417638"/>
          <p14:tracePt t="30290" x="3254375" y="1427163"/>
          <p14:tracePt t="30297" x="3292475" y="1427163"/>
          <p14:tracePt t="30306" x="3321050" y="1436688"/>
          <p14:tracePt t="30311" x="3349625" y="1436688"/>
          <p14:tracePt t="30325" x="3397250" y="1446213"/>
          <p14:tracePt t="30327" x="3435350" y="1455738"/>
          <p14:tracePt t="30339" x="3482975" y="1474788"/>
          <p14:tracePt t="30343" x="3530600" y="1484313"/>
          <p14:tracePt t="30359" x="3597275" y="1493838"/>
          <p14:tracePt t="30365" x="3635375" y="1493838"/>
          <p14:tracePt t="30378" x="3663950" y="1493838"/>
          <p14:tracePt t="30381" x="3683000" y="1493838"/>
          <p14:tracePt t="30393" x="3702050" y="1493838"/>
          <p14:tracePt t="30397" x="3711575" y="1493838"/>
          <p14:tracePt t="30413" x="3721100" y="1484313"/>
          <p14:tracePt t="30423" x="3730625" y="1474788"/>
          <p14:tracePt t="30427" x="3740150" y="1465263"/>
          <p14:tracePt t="30441" x="3749675" y="1465263"/>
          <p14:tracePt t="30442" x="3768725" y="1446213"/>
          <p14:tracePt t="30459" x="3787775" y="1427163"/>
          <p14:tracePt t="30475" x="3806825" y="1417638"/>
          <p14:tracePt t="30482" x="3814763" y="1408113"/>
          <p14:tracePt t="30509" x="3814763" y="1398588"/>
          <p14:tracePt t="30538" x="3824288" y="1389063"/>
          <p14:tracePt t="30545" x="3833813" y="1389063"/>
          <p14:tracePt t="30558" x="3843338" y="1379538"/>
          <p14:tracePt t="30559" x="3862388" y="1370013"/>
          <p14:tracePt t="30579" x="3957638" y="1341438"/>
          <p14:tracePt t="30591" x="4024313" y="1341438"/>
          <p14:tracePt t="30606" x="4043363" y="1341438"/>
          <p14:tracePt t="30606" x="4052888" y="1341438"/>
          <p14:tracePt t="30613" x="4062413" y="1350963"/>
          <p14:tracePt t="30625" x="4081463" y="1360488"/>
          <p14:tracePt t="30629" x="4110038" y="1379538"/>
          <p14:tracePt t="30641" x="4119563" y="1389063"/>
          <p14:tracePt t="30645" x="4148138" y="1408113"/>
          <p14:tracePt t="30658" x="4157663" y="1417638"/>
          <p14:tracePt t="30661" x="4157663" y="1436688"/>
          <p14:tracePt t="30678" x="4129088" y="1484313"/>
          <p14:tracePt t="30691" x="4119563" y="1493838"/>
          <p14:tracePt t="30971" x="4148138" y="1474788"/>
          <p14:tracePt t="30982" x="4167188" y="1465263"/>
          <p14:tracePt t="30998" x="4176713" y="1455738"/>
          <p14:tracePt t="31004" x="4186238" y="1446213"/>
          <p14:tracePt t="31011" x="4205288" y="1436688"/>
          <p14:tracePt t="31022" x="4243388" y="1417638"/>
          <p14:tracePt t="31025" x="4300538" y="1389063"/>
          <p14:tracePt t="31040" x="4367213" y="1350963"/>
          <p14:tracePt t="31041" x="4443413" y="1331913"/>
          <p14:tracePt t="31056" x="4529138" y="1322388"/>
          <p14:tracePt t="31057" x="4586288" y="1322388"/>
          <p14:tracePt t="31063" x="4633913" y="1312863"/>
          <p14:tracePt t="31072" x="4662488" y="1312863"/>
          <p14:tracePt t="31079" x="4691063" y="1312863"/>
          <p14:tracePt t="31095" x="4719638" y="1312863"/>
          <p14:tracePt t="31111" x="4729163" y="1312863"/>
          <p14:tracePt t="31173" x="4738688" y="1312863"/>
          <p14:tracePt t="31187" x="4748213" y="1322388"/>
          <p14:tracePt t="31195" x="4776788" y="1322388"/>
          <p14:tracePt t="31205" x="4786313" y="1322388"/>
          <p14:tracePt t="31211" x="4805363" y="1331913"/>
          <p14:tracePt t="31222" x="4814888" y="1341438"/>
          <p14:tracePt t="31227" x="4833938" y="1350963"/>
          <p14:tracePt t="31244" x="4891088" y="1370013"/>
          <p14:tracePt t="31267" x="4995863" y="1408113"/>
          <p14:tracePt t="31276" x="5043488" y="1417638"/>
          <p14:tracePt t="31281" x="5091113" y="1427163"/>
          <p14:tracePt t="31288" x="5129213" y="1436688"/>
          <p14:tracePt t="31297" x="5157788" y="1436688"/>
          <p14:tracePt t="31307" x="5195888" y="1446213"/>
          <p14:tracePt t="31311" x="5233988" y="1446213"/>
          <p14:tracePt t="31322" x="5262563" y="1446213"/>
          <p14:tracePt t="31327" x="5300663" y="1446213"/>
          <p14:tracePt t="31341" x="5329238" y="1446213"/>
          <p14:tracePt t="31343" x="5356225" y="1446213"/>
          <p14:tracePt t="31356" x="5384800" y="1436688"/>
          <p14:tracePt t="31359" x="5422900" y="1427163"/>
          <p14:tracePt t="31373" x="5451475" y="1417638"/>
          <p14:tracePt t="31374" x="5470525" y="1408113"/>
          <p14:tracePt t="31380" x="5480050" y="1398588"/>
          <p14:tracePt t="31390" x="5499100" y="1389063"/>
          <p14:tracePt t="31397" x="5508625" y="1379538"/>
          <p14:tracePt t="31413" x="5518150" y="1370013"/>
          <p14:tracePt t="31425" x="5527675" y="1370013"/>
          <p14:tracePt t="31599" x="5537200" y="1370013"/>
          <p14:tracePt t="31608" x="5575300" y="1360488"/>
          <p14:tracePt t="31615" x="5622925" y="1360488"/>
          <p14:tracePt t="31623" x="5661025" y="1360488"/>
          <p14:tracePt t="31628" x="5708650" y="1360488"/>
          <p14:tracePt t="31640" x="5746750" y="1360488"/>
          <p14:tracePt t="31645" x="5775325" y="1360488"/>
          <p14:tracePt t="31656" x="5803900" y="1360488"/>
          <p14:tracePt t="31661" x="5842000" y="1360488"/>
          <p14:tracePt t="31677" x="5851525" y="1350963"/>
          <p14:tracePt t="31689" x="5861050" y="1350963"/>
          <p14:tracePt t="31707" x="5870575" y="1350963"/>
          <p14:tracePt t="31724" x="5899150" y="1350963"/>
          <p14:tracePt t="31731" x="5927725" y="1331913"/>
          <p14:tracePt t="31746" x="5956300" y="1331913"/>
          <p14:tracePt t="31747" x="5984875" y="1331913"/>
          <p14:tracePt t="31755" x="6022975" y="1331913"/>
          <p14:tracePt t="31761" x="6051550" y="1322388"/>
          <p14:tracePt t="31772" x="6070600" y="1322388"/>
          <p14:tracePt t="31777" x="6089650" y="1322388"/>
          <p14:tracePt t="31793" x="6108700" y="1322388"/>
          <p14:tracePt t="31812" x="6118225" y="1322388"/>
          <p14:tracePt t="31822" x="6127750" y="1322388"/>
          <p14:tracePt t="31823" x="6127750" y="1331913"/>
          <p14:tracePt t="31831" x="6137275" y="1331913"/>
          <p14:tracePt t="31840" x="6156325" y="1341438"/>
          <p14:tracePt t="31847" x="6184900" y="1341438"/>
          <p14:tracePt t="31856" x="6213475" y="1350963"/>
          <p14:tracePt t="31863" x="6251575" y="1360488"/>
          <p14:tracePt t="31873" x="6280150" y="1370013"/>
          <p14:tracePt t="31892" x="6337300" y="1379538"/>
          <p14:tracePt t="31893" x="6375400" y="1379538"/>
          <p14:tracePt t="31908" x="6413500" y="1379538"/>
          <p14:tracePt t="31909" x="6442075" y="1379538"/>
          <p14:tracePt t="31923" x="6480175" y="1379538"/>
          <p14:tracePt t="31925" x="6499225" y="1370013"/>
          <p14:tracePt t="31941" x="6546850" y="1350963"/>
          <p14:tracePt t="31947" x="6565900" y="1341438"/>
          <p14:tracePt t="31959" x="6584950" y="1331913"/>
          <p14:tracePt t="31963" x="6594475" y="1322388"/>
          <p14:tracePt t="31974" x="6613525" y="1312863"/>
          <p14:tracePt t="31979" x="6661150" y="1293813"/>
          <p14:tracePt t="31991" x="6689725" y="1284288"/>
          <p14:tracePt t="31994" x="6708775" y="1265238"/>
          <p14:tracePt t="32006" x="6718300" y="1255713"/>
          <p14:tracePt t="32009" x="6737350" y="1246188"/>
          <p14:tracePt t="32023" x="6746875" y="1236663"/>
          <p14:tracePt t="32025" x="6756400" y="1227138"/>
          <p14:tracePt t="32039" x="6765925" y="1217613"/>
          <p14:tracePt t="32040" x="6775450" y="1208088"/>
          <p14:tracePt t="32056" x="6794500" y="1198563"/>
          <p14:tracePt t="32057" x="6823075" y="1198563"/>
          <p14:tracePt t="32063" x="6859588" y="1189038"/>
          <p14:tracePt t="32072" x="6869113" y="1189038"/>
          <p14:tracePt t="32079" x="6888163" y="1189038"/>
          <p14:tracePt t="32089" x="6926263" y="1179513"/>
          <p14:tracePt t="32094" x="6945313" y="1179513"/>
          <p14:tracePt t="32115" x="6964363" y="1179513"/>
          <p14:tracePt t="32127" x="6992938" y="1179513"/>
          <p14:tracePt t="32142" x="7011988" y="1179513"/>
          <p14:tracePt t="32158" x="7021513" y="1179513"/>
          <p14:tracePt t="32174" x="7031038" y="1169988"/>
          <p14:tracePt t="32181" x="7040563" y="1169988"/>
          <p14:tracePt t="32192" x="7050088" y="1160463"/>
          <p14:tracePt t="32194" x="7059613" y="1160463"/>
          <p14:tracePt t="32207" x="7069138" y="1150938"/>
          <p14:tracePt t="32211" x="7078663" y="1141413"/>
          <p14:tracePt t="32227" x="7088188" y="1131888"/>
          <p14:tracePt t="32297" x="7040563" y="1141413"/>
          <p14:tracePt t="32306" x="6907213" y="1179513"/>
          <p14:tracePt t="32315" x="6708775" y="1227138"/>
          <p14:tracePt t="32324" x="6442075" y="1274763"/>
          <p14:tracePt t="32327" x="6051550" y="1370013"/>
          <p14:tracePt t="32339" x="5603875" y="1436688"/>
          <p14:tracePt t="32343" x="5129213" y="1465263"/>
          <p14:tracePt t="32357" x="4700588" y="1446213"/>
          <p14:tracePt t="32359" x="4291013" y="1408113"/>
          <p14:tracePt t="32374" x="3900488" y="1408113"/>
          <p14:tracePt t="32375" x="3616325" y="1389063"/>
          <p14:tracePt t="32392" x="3254375" y="1350963"/>
          <p14:tracePt t="32396" x="3159125" y="1341438"/>
          <p14:tracePt t="32407" x="3121025" y="1341438"/>
          <p14:tracePt t="32413" x="3101975" y="1341438"/>
          <p14:tracePt t="32424" x="3092450" y="1341438"/>
          <p14:tracePt t="32428" x="3082925" y="1341438"/>
          <p14:tracePt t="32440" x="3054350" y="1350963"/>
          <p14:tracePt t="32443" x="3035300" y="1370013"/>
          <p14:tracePt t="32458" x="3006725" y="1389063"/>
          <p14:tracePt t="32459" x="2959100" y="1408113"/>
          <p14:tracePt t="32476" x="2863850" y="1455738"/>
          <p14:tracePt t="32494" x="2749550" y="1522413"/>
          <p14:tracePt t="32508" x="2606675" y="1560513"/>
          <p14:tracePt t="32513" x="2520950" y="1579563"/>
          <p14:tracePt t="32522" x="2463800" y="1598613"/>
          <p14:tracePt t="32529" x="2378075" y="1617663"/>
          <p14:tracePt t="32541" x="2330450" y="1627188"/>
          <p14:tracePt t="32545" x="2292350" y="1636713"/>
          <p14:tracePt t="32557" x="2265363" y="1646238"/>
          <p14:tracePt t="32561" x="2246313" y="1655763"/>
          <p14:tracePt t="32572" x="2236788" y="1665288"/>
          <p14:tracePt t="32575" x="2217738" y="1674813"/>
          <p14:tracePt t="32589" x="2208213" y="1684338"/>
          <p14:tracePt t="32591" x="2198688" y="1684338"/>
          <p14:tracePt t="32606" x="2189163" y="1693863"/>
          <p14:tracePt t="32607" x="2179638" y="1693863"/>
          <p14:tracePt t="32623" x="2179638" y="1703388"/>
          <p14:tracePt t="32691" x="2132013" y="1720850"/>
          <p14:tracePt t="32699" x="2074863" y="1739900"/>
          <p14:tracePt t="32707" x="1989138" y="1749425"/>
          <p14:tracePt t="32714" x="1893888" y="1749425"/>
          <p14:tracePt t="32723" x="1798638" y="1749425"/>
          <p14:tracePt t="32731" x="1684338" y="1749425"/>
          <p14:tracePt t="32740" x="1589088" y="1749425"/>
          <p14:tracePt t="32747" x="1493838" y="1730375"/>
          <p14:tracePt t="32756" x="1408113" y="1720850"/>
          <p14:tracePt t="32763" x="1331913" y="1703388"/>
          <p14:tracePt t="32772" x="1265238" y="1693863"/>
          <p14:tracePt t="32777" x="1227138" y="1684338"/>
          <p14:tracePt t="32790" x="1189038" y="1684338"/>
          <p14:tracePt t="32812" x="1179513" y="1684338"/>
          <p14:tracePt t="32847" x="1169988" y="1684338"/>
          <p14:tracePt t="32862" x="1141413" y="1712913"/>
          <p14:tracePt t="32872" x="1122363" y="1730375"/>
          <p14:tracePt t="32879" x="1084263" y="1749425"/>
          <p14:tracePt t="32891" x="1065213" y="1768475"/>
          <p14:tracePt t="32892" x="1036638" y="1778000"/>
          <p14:tracePt t="32906" x="998538" y="1806575"/>
          <p14:tracePt t="32909" x="979488" y="1816100"/>
          <p14:tracePt t="32934" x="969963" y="1816100"/>
          <p14:tracePt t="33049" x="979488" y="1816100"/>
          <p14:tracePt t="33057" x="998538" y="1787525"/>
          <p14:tracePt t="33065" x="1027113" y="1778000"/>
          <p14:tracePt t="33073" x="1055688" y="1758950"/>
          <p14:tracePt t="33078" x="1093788" y="1739900"/>
          <p14:tracePt t="33093" x="1122363" y="1730375"/>
          <p14:tracePt t="33095" x="1169988" y="1720850"/>
          <p14:tracePt t="33106" x="1198563" y="1703388"/>
          <p14:tracePt t="33110" x="1227138" y="1693863"/>
          <p14:tracePt t="33124" x="1265238" y="1684338"/>
          <p14:tracePt t="33127" x="1293813" y="1674813"/>
          <p14:tracePt t="33139" x="1322388" y="1674813"/>
          <p14:tracePt t="33142" x="1341438" y="1665288"/>
          <p14:tracePt t="33159" x="1370013" y="1665288"/>
          <p14:tracePt t="33176" x="1408113" y="1665288"/>
          <p14:tracePt t="33198" x="1427163" y="1665288"/>
          <p14:tracePt t="33208" x="1436688" y="1665288"/>
          <p14:tracePt t="33211" x="1446213" y="1665288"/>
          <p14:tracePt t="33224" x="1455738" y="1665288"/>
          <p14:tracePt t="33227" x="1465263" y="1665288"/>
          <p14:tracePt t="33246" x="1474788" y="1665288"/>
          <p14:tracePt t="33258" x="1493838" y="1665288"/>
          <p14:tracePt t="33259" x="1512888" y="1665288"/>
          <p14:tracePt t="33272" x="1541463" y="1665288"/>
          <p14:tracePt t="33289" x="1579563" y="1665288"/>
          <p14:tracePt t="33297" x="1608138" y="1674813"/>
          <p14:tracePt t="33308" x="1655763" y="1684338"/>
          <p14:tracePt t="33313" x="1684338" y="1693863"/>
          <p14:tracePt t="33322" x="1722438" y="1693863"/>
          <p14:tracePt t="33327" x="1770063" y="1712913"/>
          <p14:tracePt t="33339" x="1817688" y="1720850"/>
          <p14:tracePt t="33343" x="1855788" y="1730375"/>
          <p14:tracePt t="33362" x="1922463" y="1739900"/>
          <p14:tracePt t="33379" x="1979613" y="1739900"/>
          <p14:tracePt t="33392" x="2036763" y="1739900"/>
          <p14:tracePt t="33397" x="2046288" y="1739900"/>
          <p14:tracePt t="33409" x="2055813" y="1739900"/>
          <p14:tracePt t="33413" x="2065338" y="1739900"/>
          <p14:tracePt t="33426" x="2074863" y="1739900"/>
          <p14:tracePt t="33429" x="2084388" y="1730375"/>
          <p14:tracePt t="33440" x="2093913" y="1730375"/>
          <p14:tracePt t="33445" x="2093913" y="1720850"/>
          <p14:tracePt t="33456" x="2112963" y="1720850"/>
          <p14:tracePt t="33459" x="2132013" y="1703388"/>
          <p14:tracePt t="33473" x="2141538" y="1703388"/>
          <p14:tracePt t="33475" x="2151063" y="1693863"/>
          <p14:tracePt t="33492" x="2170113" y="1684338"/>
          <p14:tracePt t="33512" x="2198688" y="1665288"/>
          <p14:tracePt t="33525" x="2208213" y="1655763"/>
          <p14:tracePt t="33529" x="2217738" y="1646238"/>
          <p14:tracePt t="33541" x="2227263" y="1646238"/>
          <p14:tracePt t="33545" x="2236788" y="1646238"/>
          <p14:tracePt t="33561" x="2265363" y="1636713"/>
          <p14:tracePt t="33572" x="2265363" y="1627188"/>
          <p14:tracePt t="33577" x="2274888" y="1617663"/>
          <p14:tracePt t="33595" x="2292350" y="1608138"/>
          <p14:tracePt t="33605" x="2301875" y="1598613"/>
          <p14:tracePt t="33606" x="2311400" y="1589088"/>
          <p14:tracePt t="33626" x="2330450" y="1579563"/>
          <p14:tracePt t="33641" x="2359025" y="1570038"/>
          <p14:tracePt t="33645" x="2378075" y="1570038"/>
          <p14:tracePt t="33661" x="2406650" y="1550988"/>
          <p14:tracePt t="33675" x="2416175" y="1550988"/>
          <p14:tracePt t="33676" x="2425700" y="1550988"/>
          <p14:tracePt t="33696" x="2435225" y="1550988"/>
          <p14:tracePt t="33709" x="2454275" y="1541463"/>
          <p14:tracePt t="33722" x="2463800" y="1541463"/>
          <p14:tracePt t="33723" x="2473325" y="1541463"/>
          <p14:tracePt t="33744" x="2482850" y="1541463"/>
          <p14:tracePt t="33747" x="2492375" y="1541463"/>
          <p14:tracePt t="33757" x="2501900" y="1541463"/>
          <p14:tracePt t="33763" x="2511425" y="1541463"/>
          <p14:tracePt t="33775" x="2520950" y="1541463"/>
          <p14:tracePt t="33777" x="2530475" y="1541463"/>
          <p14:tracePt t="33795" x="2540000" y="1541463"/>
          <p14:tracePt t="33809" x="2549525" y="1550988"/>
          <p14:tracePt t="33825" x="2559050" y="1550988"/>
          <p14:tracePt t="33843" x="2587625" y="1570038"/>
          <p14:tracePt t="33847" x="2606675" y="1579563"/>
          <p14:tracePt t="33856" x="2625725" y="1589088"/>
          <p14:tracePt t="33863" x="2644775" y="1598613"/>
          <p14:tracePt t="33888" x="2711450" y="1627188"/>
          <p14:tracePt t="33907" x="2730500" y="1646238"/>
          <p14:tracePt t="33909" x="2740025" y="1655763"/>
          <p14:tracePt t="33923" x="2749550" y="1665288"/>
          <p14:tracePt t="33925" x="2759075" y="1665288"/>
          <p14:tracePt t="33943" x="2759075" y="1674813"/>
          <p14:tracePt t="33979" x="2778125" y="1674813"/>
          <p14:tracePt t="33992" x="2806700" y="1674813"/>
          <p14:tracePt t="34001" x="2825750" y="1674813"/>
          <p14:tracePt t="34008" x="2863850" y="1674813"/>
          <p14:tracePt t="34024" x="2930525" y="1684338"/>
          <p14:tracePt t="34024" x="2968625" y="1693863"/>
          <p14:tracePt t="34041" x="3054350" y="1693863"/>
          <p14:tracePt t="34059" x="3121025" y="1693863"/>
          <p14:tracePt t="34075" x="3197225" y="1674813"/>
          <p14:tracePt t="34090" x="3292475" y="1646238"/>
          <p14:tracePt t="34095" x="3330575" y="1636713"/>
          <p14:tracePt t="34106" x="3359150" y="1627188"/>
          <p14:tracePt t="34111" x="3397250" y="1617663"/>
          <p14:tracePt t="34124" x="3416300" y="1608138"/>
          <p14:tracePt t="34127" x="3425825" y="1608138"/>
          <p14:tracePt t="34139" x="3425825" y="1598613"/>
          <p14:tracePt t="34142" x="3435350" y="1589088"/>
          <p14:tracePt t="34156" x="3444875" y="1589088"/>
          <p14:tracePt t="34158" x="3454400" y="1589088"/>
          <p14:tracePt t="34173" x="3473450" y="1579563"/>
          <p14:tracePt t="34189" x="3482975" y="1570038"/>
          <p14:tracePt t="34197" x="3492500" y="1570038"/>
          <p14:tracePt t="34206" x="3502025" y="1570038"/>
          <p14:tracePt t="34211" x="3511550" y="1570038"/>
          <p14:tracePt t="34229" x="3521075" y="1570038"/>
          <p14:tracePt t="34313" x="3530600" y="1579563"/>
          <p14:tracePt t="34324" x="3540125" y="1589088"/>
          <p14:tracePt t="34336" x="3549650" y="1608138"/>
          <p14:tracePt t="34337" x="3549650" y="1617663"/>
          <p14:tracePt t="34343" x="3549650" y="1627188"/>
          <p14:tracePt t="34355" x="3549650" y="1636713"/>
          <p14:tracePt t="34429" x="3559175" y="1636713"/>
          <p14:tracePt t="34461" x="3587750" y="1636713"/>
          <p14:tracePt t="34470" x="3606800" y="1636713"/>
          <p14:tracePt t="34477" x="3635375" y="1636713"/>
          <p14:tracePt t="34489" x="3673475" y="1636713"/>
          <p14:tracePt t="34491" x="3692525" y="1627188"/>
          <p14:tracePt t="34512" x="3721100" y="1608138"/>
          <p14:tracePt t="34523" x="3730625" y="1598613"/>
          <p14:tracePt t="34529" x="3740150" y="1589088"/>
          <p14:tracePt t="34540" x="3749675" y="1589088"/>
          <p14:tracePt t="34591" x="3759200" y="1579563"/>
          <p14:tracePt t="34661" x="3768725" y="1589088"/>
          <p14:tracePt t="34669" x="3797300" y="1608138"/>
          <p14:tracePt t="34677" x="3824288" y="1617663"/>
          <p14:tracePt t="34692" x="3900488" y="1636713"/>
          <p14:tracePt t="34706" x="3948113" y="1655763"/>
          <p14:tracePt t="34709" x="3986213" y="1655763"/>
          <p14:tracePt t="34724" x="4110038" y="1665288"/>
          <p14:tracePt t="34739" x="4205288" y="1665288"/>
          <p14:tracePt t="34747" x="4271963" y="1665288"/>
          <p14:tracePt t="34763" x="4357688" y="1636713"/>
          <p14:tracePt t="34778" x="4433888" y="1617663"/>
          <p14:tracePt t="34790" x="4462463" y="1608138"/>
          <p14:tracePt t="34793" x="4500563" y="1598613"/>
          <p14:tracePt t="34806" x="4510088" y="1589088"/>
          <p14:tracePt t="34808" x="4510088" y="1579563"/>
          <p14:tracePt t="34825" x="4519613" y="1570038"/>
          <p14:tracePt t="34839" x="4529138" y="1560513"/>
          <p14:tracePt t="34863" x="4538663" y="1560513"/>
          <p14:tracePt t="34873" x="4548188" y="1550988"/>
          <p14:tracePt t="34879" x="4567238" y="1541463"/>
          <p14:tracePt t="34890" x="4586288" y="1531938"/>
          <p14:tracePt t="34895" x="4605338" y="1531938"/>
          <p14:tracePt t="34916" x="4672013" y="1522413"/>
          <p14:tracePt t="34918" x="4719638" y="1522413"/>
          <p14:tracePt t="34930" x="4757738" y="1522413"/>
          <p14:tracePt t="34946" x="4824413" y="1522413"/>
          <p14:tracePt t="34958" x="4881563" y="1531938"/>
          <p14:tracePt t="34973" x="4957763" y="1541463"/>
          <p14:tracePt t="34979" x="5005388" y="1550988"/>
          <p14:tracePt t="34990" x="5033963" y="1550988"/>
          <p14:tracePt t="34995" x="5062538" y="1560513"/>
          <p14:tracePt t="35006" x="5081588" y="1560513"/>
          <p14:tracePt t="35011" x="5091113" y="1560513"/>
          <p14:tracePt t="35028" x="5119688" y="1560513"/>
          <p14:tracePt t="35039" x="5138738" y="1560513"/>
          <p14:tracePt t="35041" x="5157788" y="1560513"/>
          <p14:tracePt t="35056" x="5186363" y="1560513"/>
          <p14:tracePt t="35057" x="5214938" y="1560513"/>
          <p14:tracePt t="35073" x="5291138" y="1560513"/>
          <p14:tracePt t="35096" x="5375275" y="1560513"/>
          <p14:tracePt t="35112" x="5422900" y="1560513"/>
          <p14:tracePt t="35124" x="5432425" y="1560513"/>
          <p14:tracePt t="35127" x="5441950" y="1560513"/>
          <p14:tracePt t="35144" x="5451475" y="1560513"/>
          <p14:tracePt t="35329" x="5461000" y="1560513"/>
          <p14:tracePt t="35359" x="5499100" y="1560513"/>
          <p14:tracePt t="35367" x="5584825" y="1589088"/>
          <p14:tracePt t="35375" x="5661025" y="1608138"/>
          <p14:tracePt t="35389" x="5737225" y="1617663"/>
          <p14:tracePt t="35391" x="5803900" y="1627188"/>
          <p14:tracePt t="35406" x="5889625" y="1646238"/>
          <p14:tracePt t="35422" x="5927725" y="1646238"/>
          <p14:tracePt t="35429" x="5937250" y="1646238"/>
          <p14:tracePt t="35442" x="5946775" y="1646238"/>
          <p14:tracePt t="36539" x="5937250" y="1636713"/>
          <p14:tracePt t="36647" x="5889625" y="1589088"/>
          <p14:tracePt t="36655" x="5861050" y="1560513"/>
          <p14:tracePt t="36663" x="5851525" y="1550988"/>
          <p14:tracePt t="36709" x="5842000" y="1550988"/>
          <p14:tracePt t="36725" x="5822950" y="1541463"/>
          <p14:tracePt t="36734" x="5794375" y="1541463"/>
          <p14:tracePt t="36741" x="5765800" y="1541463"/>
          <p14:tracePt t="36755" x="5689600" y="1570038"/>
          <p14:tracePt t="36771" x="5622925" y="1579563"/>
          <p14:tracePt t="36779" x="5613400" y="1579563"/>
          <p14:tracePt t="36792" x="5603875" y="1579563"/>
          <p14:tracePt t="36795" x="5594350" y="1579563"/>
          <p14:tracePt t="37003" x="5603875" y="1589088"/>
          <p14:tracePt t="37151" x="5603875" y="1608138"/>
          <p14:tracePt t="37159" x="5594350" y="1617663"/>
          <p14:tracePt t="37169" x="5584825" y="1627188"/>
          <p14:tracePt t="37178" x="5575300" y="1636713"/>
          <p14:tracePt t="37197" x="5556250" y="1655763"/>
          <p14:tracePt t="37208" x="5546725" y="1665288"/>
          <p14:tracePt t="37223" x="5527675" y="1684338"/>
          <p14:tracePt t="37229" x="5518150" y="1693863"/>
          <p14:tracePt t="37246" x="5489575" y="1712913"/>
          <p14:tracePt t="37260" x="5480050" y="1712913"/>
          <p14:tracePt t="37271" x="5470525" y="1720850"/>
          <p14:tracePt t="37275" x="5461000" y="1720850"/>
          <p14:tracePt t="37297" x="5451475" y="1720850"/>
          <p14:tracePt t="37407" x="5403850" y="1730375"/>
          <p14:tracePt t="37415" x="5319713" y="1749425"/>
          <p14:tracePt t="37423" x="5186363" y="1797050"/>
          <p14:tracePt t="37439" x="4691063" y="1844675"/>
          <p14:tracePt t="37445" x="4262438" y="1844675"/>
          <p14:tracePt t="37456" x="3683000" y="1844675"/>
          <p14:tracePt t="37461" x="3016250" y="1825625"/>
          <p14:tracePt t="37472" x="2311400" y="1797050"/>
          <p14:tracePt t="37477" x="1655763" y="1778000"/>
          <p14:tracePt t="37494" x="228600" y="1636713"/>
          <p14:tracePt t="37858" x="762000" y="4327525"/>
          <p14:tracePt t="37867" x="1274763" y="4318000"/>
          <p14:tracePt t="37877" x="1608138" y="4251325"/>
          <p14:tracePt t="37897" x="2217738" y="4060825"/>
          <p14:tracePt t="37909" x="2301875" y="4022725"/>
          <p14:tracePt t="37911" x="2330450" y="3995738"/>
          <p14:tracePt t="37923" x="2359025" y="3957638"/>
          <p14:tracePt t="37927" x="2368550" y="3929063"/>
          <p14:tracePt t="37940" x="2378075" y="3910013"/>
          <p14:tracePt t="37943" x="2387600" y="3890963"/>
          <p14:tracePt t="37956" x="2387600" y="3881438"/>
          <p14:tracePt t="37958" x="2387600" y="3862388"/>
          <p14:tracePt t="37971" x="2387600" y="3852863"/>
          <p14:tracePt t="37973" x="2387600" y="3833813"/>
          <p14:tracePt t="37991" x="2397125" y="3795713"/>
          <p14:tracePt t="38005" x="2397125" y="3738563"/>
          <p14:tracePt t="38022" x="2397125" y="3681413"/>
          <p14:tracePt t="38027" x="2397125" y="3643313"/>
          <p14:tracePt t="38040" x="2387600" y="3605213"/>
          <p14:tracePt t="38043" x="2349500" y="3557588"/>
          <p14:tracePt t="38057" x="2301875" y="3471863"/>
          <p14:tracePt t="38059" x="2227263" y="3348038"/>
          <p14:tracePt t="38072" x="2132013" y="3224213"/>
          <p14:tracePt t="38075" x="2008188" y="3109913"/>
          <p14:tracePt t="38094" x="1779588" y="2909888"/>
          <p14:tracePt t="38111" x="1608138" y="2749550"/>
          <p14:tracePt t="38113" x="1531938" y="2682875"/>
          <p14:tracePt t="38126" x="1474788" y="2616200"/>
          <p14:tracePt t="38129" x="1446213" y="2578100"/>
          <p14:tracePt t="38140" x="1417638" y="2559050"/>
          <p14:tracePt t="38143" x="1408113" y="2549525"/>
          <p14:tracePt t="38155" x="1398588" y="2549525"/>
          <p14:tracePt t="38200" x="1360488" y="2559050"/>
          <p14:tracePt t="38206" x="1274763" y="2587625"/>
          <p14:tracePt t="38213" x="1189038" y="2635250"/>
          <p14:tracePt t="38224" x="1074738" y="2673350"/>
          <p14:tracePt t="38229" x="969963" y="2701925"/>
          <p14:tracePt t="38239" x="846138" y="2749550"/>
          <p14:tracePt t="38244" x="733425" y="2797175"/>
          <p14:tracePt t="38258" x="628650" y="2835275"/>
          <p14:tracePt t="38261" x="542925" y="2881313"/>
          <p14:tracePt t="38276" x="428625" y="2957513"/>
          <p14:tracePt t="38291" x="371475" y="3024188"/>
          <p14:tracePt t="38306" x="361950" y="3071813"/>
          <p14:tracePt t="38323" x="361950" y="3109913"/>
          <p14:tracePt t="38328" x="381000" y="3128963"/>
          <p14:tracePt t="38339" x="400050" y="3138488"/>
          <p14:tracePt t="38345" x="409575" y="3148013"/>
          <p14:tracePt t="38356" x="419100" y="3157538"/>
          <p14:tracePt t="38360" x="428625" y="3167063"/>
          <p14:tracePt t="38372" x="438150" y="3167063"/>
          <p14:tracePt t="38377" x="438150" y="3176588"/>
          <p14:tracePt t="38393" x="447675" y="3214688"/>
          <p14:tracePt t="38407" x="466725" y="3233738"/>
          <p14:tracePt t="38485" x="476250" y="3224213"/>
          <p14:tracePt t="38493" x="476250" y="3195638"/>
          <p14:tracePt t="38502" x="476250" y="3157538"/>
          <p14:tracePt t="38509" x="476250" y="3128963"/>
          <p14:tracePt t="38523" x="476250" y="3081338"/>
          <p14:tracePt t="38541" x="476250" y="3024188"/>
          <p14:tracePt t="38557" x="485775" y="2986088"/>
          <p14:tracePt t="38572" x="495300" y="2947988"/>
          <p14:tracePt t="38579" x="504825" y="2928938"/>
          <p14:tracePt t="38594" x="514350" y="2890838"/>
          <p14:tracePt t="38612" x="514350" y="2871788"/>
          <p14:tracePt t="38624" x="514350" y="2862263"/>
          <p14:tracePt t="38625" x="514350" y="2844800"/>
          <p14:tracePt t="38641" x="514350" y="2835275"/>
          <p14:tracePt t="38658" x="514350" y="2816225"/>
          <p14:tracePt t="38733" x="514350" y="2797175"/>
          <p14:tracePt t="38750" x="523875" y="2787650"/>
          <p14:tracePt t="38757" x="523875" y="2778125"/>
          <p14:tracePt t="38771" x="533400" y="2768600"/>
          <p14:tracePt t="38790" x="552450" y="2749550"/>
          <p14:tracePt t="38806" x="561975" y="2730500"/>
          <p14:tracePt t="38817" x="571500" y="2720975"/>
          <p14:tracePt t="38825" x="581025" y="2720975"/>
          <p14:tracePt t="38826" x="581025" y="2711450"/>
          <p14:tracePt t="38897" x="581025" y="2701925"/>
          <p14:tracePt t="38911" x="581025" y="2692400"/>
          <p14:tracePt t="38935" x="581025" y="2682875"/>
          <p14:tracePt t="39027" x="523875" y="2749550"/>
          <p14:tracePt t="39036" x="466725" y="2835275"/>
          <p14:tracePt t="39043" x="419100" y="2938463"/>
          <p14:tracePt t="39056" x="381000" y="3024188"/>
          <p14:tracePt t="39059" x="352425" y="3100388"/>
          <p14:tracePt t="39072" x="323850" y="3205163"/>
          <p14:tracePt t="39075" x="304800" y="3319463"/>
          <p14:tracePt t="39090" x="276225" y="3424238"/>
          <p14:tracePt t="39091" x="266700" y="3538538"/>
          <p14:tracePt t="39113" x="266700" y="3843338"/>
          <p14:tracePt t="39128" x="266700" y="3957638"/>
          <p14:tracePt t="39129" x="285750" y="4041775"/>
          <p14:tracePt t="39140" x="295275" y="4117975"/>
          <p14:tracePt t="39145" x="304800" y="4203700"/>
          <p14:tracePt t="39155" x="323850" y="4260850"/>
          <p14:tracePt t="39159" x="333375" y="4327525"/>
          <p14:tracePt t="39172" x="342900" y="4365625"/>
          <p14:tracePt t="39175" x="352425" y="4413250"/>
          <p14:tracePt t="39190" x="381000" y="4479925"/>
          <p14:tracePt t="39205" x="390525" y="4498975"/>
          <p14:tracePt t="39207" x="390525" y="4518025"/>
          <p14:tracePt t="39223" x="400050" y="4575175"/>
          <p14:tracePt t="39229" x="400050" y="4603750"/>
          <p14:tracePt t="39240" x="400050" y="4651375"/>
          <p14:tracePt t="39245" x="400050" y="4708525"/>
          <p14:tracePt t="39257" x="390525" y="4765675"/>
          <p14:tracePt t="39261" x="381000" y="4851400"/>
          <p14:tracePt t="39277" x="371475" y="4937125"/>
          <p14:tracePt t="39302" x="361950" y="5099050"/>
          <p14:tracePt t="39311" x="361950" y="5137150"/>
          <p14:tracePt t="39323" x="361950" y="5221288"/>
          <p14:tracePt t="39339" x="361950" y="5307013"/>
          <p14:tracePt t="39345" x="361950" y="5354638"/>
          <p14:tracePt t="39355" x="371475" y="5402263"/>
          <p14:tracePt t="39361" x="371475" y="5440363"/>
          <p14:tracePt t="39372" x="381000" y="5468938"/>
          <p14:tracePt t="39377" x="390525" y="5507038"/>
          <p14:tracePt t="39393" x="409575" y="5583238"/>
          <p14:tracePt t="39405" x="419100" y="5611813"/>
          <p14:tracePt t="39408" x="438150" y="5649913"/>
          <p14:tracePt t="39422" x="466725" y="5764213"/>
          <p14:tracePt t="39441" x="495300" y="5849938"/>
          <p14:tracePt t="39458" x="523875" y="5916613"/>
          <p14:tracePt t="39472" x="542925" y="5973763"/>
          <p14:tracePt t="39501" x="590550" y="6088063"/>
          <p14:tracePt t="39509" x="600075" y="6135688"/>
          <p14:tracePt t="39524" x="619125" y="6183313"/>
          <p14:tracePt t="39526" x="628650" y="6230938"/>
          <p14:tracePt t="39540" x="666750" y="6315075"/>
          <p14:tracePt t="39557" x="685800" y="6353175"/>
          <p14:tracePt t="39572" x="704850" y="6372225"/>
          <p14:tracePt t="39865" x="695325" y="6353175"/>
          <p14:tracePt t="39872" x="685800" y="6343650"/>
          <p14:tracePt t="39882" x="685800" y="6334125"/>
          <p14:tracePt t="39981" x="827088" y="6334125"/>
          <p14:tracePt t="39993" x="1236663" y="6372225"/>
          <p14:tracePt t="40005" x="2046288" y="6572250"/>
          <p14:tracePt t="40014" x="2208213" y="6619875"/>
          <p14:tracePt t="40025" x="2284413" y="6638925"/>
          <p14:tracePt t="40040" x="2349500" y="6657975"/>
          <p14:tracePt t="40045" x="2368550" y="6657975"/>
          <p14:tracePt t="40057" x="2387600" y="6657975"/>
          <p14:tracePt t="40059" x="2406650" y="6657975"/>
          <p14:tracePt t="40072" x="2435225" y="6648450"/>
          <p14:tracePt t="40075" x="2454275" y="6638925"/>
          <p14:tracePt t="40095" x="2482850" y="6619875"/>
          <p14:tracePt t="40105" x="2492375" y="6610350"/>
          <p14:tracePt t="40106" x="2501900" y="6600825"/>
          <p14:tracePt t="40122" x="2520950" y="6581775"/>
          <p14:tracePt t="40138" x="2530475" y="6572250"/>
          <p14:tracePt t="40323" x="2501900" y="6562725"/>
          <p14:tracePt t="40331" x="2463800" y="6543675"/>
          <p14:tracePt t="40341" x="2444750" y="6534150"/>
          <p14:tracePt t="40369" x="2454275" y="6534150"/>
          <p14:tracePt t="40377" x="2473325" y="6534150"/>
          <p14:tracePt t="40391" x="2482850" y="6543675"/>
          <p14:tracePt t="40501" x="2473325" y="6543675"/>
          <p14:tracePt t="40510" x="2435225" y="6543675"/>
          <p14:tracePt t="40521" x="2406650" y="6543675"/>
          <p14:tracePt t="40525" x="2378075" y="6524625"/>
          <p14:tracePt t="40538" x="2330450" y="6496050"/>
          <p14:tracePt t="40541" x="2284413" y="6477000"/>
          <p14:tracePt t="40556" x="2189163" y="6429375"/>
          <p14:tracePt t="40571" x="2122488" y="6410325"/>
          <p14:tracePt t="40592" x="2084388" y="6391275"/>
          <p14:tracePt t="40595" x="2065338" y="6381750"/>
          <p14:tracePt t="40605" x="2055813" y="6381750"/>
          <p14:tracePt t="40609" x="2055813" y="6372225"/>
          <p14:tracePt t="40622" x="2036763" y="6362700"/>
          <p14:tracePt t="40625" x="2027238" y="6362700"/>
          <p14:tracePt t="40641" x="1979613" y="6343650"/>
          <p14:tracePt t="40655" x="1951038" y="6334125"/>
          <p14:tracePt t="40657" x="1931988" y="6324600"/>
          <p14:tracePt t="40689" x="1865313" y="6286500"/>
          <p14:tracePt t="40708" x="1836738" y="6269038"/>
          <p14:tracePt t="40721" x="1817688" y="6259513"/>
          <p14:tracePt t="40732" x="1808163" y="6259513"/>
          <p14:tracePt t="40741" x="1808163" y="6249988"/>
          <p14:tracePt t="40743" x="1789113" y="6249988"/>
          <p14:tracePt t="40755" x="1770063" y="6240463"/>
          <p14:tracePt t="40757" x="1731963" y="6240463"/>
          <p14:tracePt t="40773" x="1684338" y="6240463"/>
          <p14:tracePt t="40792" x="1674813" y="6240463"/>
          <p14:tracePt t="40805" x="1665288" y="6240463"/>
          <p14:tracePt t="40811" x="1655763" y="6240463"/>
          <p14:tracePt t="40821" x="1646238" y="6240463"/>
          <p14:tracePt t="40846" x="1636713" y="6240463"/>
          <p14:tracePt t="40967" x="1617663" y="6249988"/>
          <p14:tracePt t="40983" x="1589088" y="6259513"/>
          <p14:tracePt t="40995" x="1560513" y="6278563"/>
          <p14:tracePt t="40998" x="1531938" y="6278563"/>
          <p14:tracePt t="41006" x="1484313" y="6278563"/>
          <p14:tracePt t="41022" x="1379538" y="6286500"/>
          <p14:tracePt t="41041" x="1246188" y="6278563"/>
          <p14:tracePt t="41046" x="1179513" y="6269038"/>
          <p14:tracePt t="41060" x="1103313" y="6269038"/>
          <p14:tracePt t="41075" x="1074738" y="6269038"/>
          <p14:tracePt t="41088" x="1055688" y="6269038"/>
          <p14:tracePt t="41091" x="1046163" y="6269038"/>
          <p14:tracePt t="41108" x="1017588" y="6286500"/>
          <p14:tracePt t="41122" x="989013" y="6296025"/>
          <p14:tracePt t="41331" x="989013" y="6305550"/>
          <p14:tracePt t="41393" x="1008063" y="6296025"/>
          <p14:tracePt t="41409" x="1084263" y="6286500"/>
          <p14:tracePt t="41421" x="1160463" y="6286500"/>
          <p14:tracePt t="41430" x="1274763" y="6296025"/>
          <p14:tracePt t="41440" x="1389063" y="6305550"/>
          <p14:tracePt t="41441" x="1522413" y="6305550"/>
          <p14:tracePt t="41456" x="1751013" y="6324600"/>
          <p14:tracePt t="41473" x="1912938" y="6324600"/>
          <p14:tracePt t="41491" x="1998663" y="6324600"/>
          <p14:tracePt t="41504" x="2036763" y="6324600"/>
          <p14:tracePt t="41509" x="2046288" y="6324600"/>
          <p14:tracePt t="41536" x="2055813" y="6324600"/>
          <p14:tracePt t="41673" x="2065338" y="6324600"/>
          <p14:tracePt t="41687" x="2103438" y="6324600"/>
          <p14:tracePt t="41703" x="2189163" y="6324600"/>
          <p14:tracePt t="41711" x="2236788" y="6324600"/>
          <p14:tracePt t="41722" x="2292350" y="6324600"/>
          <p14:tracePt t="41727" x="2368550" y="6324600"/>
          <p14:tracePt t="41738" x="2463800" y="6343650"/>
          <p14:tracePt t="41743" x="2568575" y="6353175"/>
          <p14:tracePt t="41760" x="2806700" y="6410325"/>
          <p14:tracePt t="41777" x="3035300" y="6429375"/>
          <p14:tracePt t="41790" x="3263900" y="6457950"/>
          <p14:tracePt t="41806" x="3482975" y="6486525"/>
          <p14:tracePt t="41827" x="3740150" y="6515100"/>
          <p14:tracePt t="41839" x="3814763" y="6515100"/>
          <p14:tracePt t="41843" x="3890963" y="6515100"/>
          <p14:tracePt t="41858" x="3986213" y="6515100"/>
          <p14:tracePt t="41859" x="4081463" y="6515100"/>
          <p14:tracePt t="41873" x="4195763" y="6515100"/>
          <p14:tracePt t="41875" x="4291013" y="6515100"/>
          <p14:tracePt t="41892" x="4433888" y="6515100"/>
          <p14:tracePt t="41905" x="4491038" y="6515100"/>
          <p14:tracePt t="41928" x="4510088" y="6505575"/>
          <p14:tracePt t="41944" x="4519613" y="6505575"/>
          <p14:tracePt t="41959" x="4519613" y="6496050"/>
          <p14:tracePt t="42007" x="4529138" y="6486525"/>
          <p14:tracePt t="42022" x="4576763" y="6486525"/>
          <p14:tracePt t="42034" x="4614863" y="6486525"/>
          <p14:tracePt t="42043" x="4662488" y="6486525"/>
          <p14:tracePt t="42056" x="4786313" y="6505575"/>
          <p14:tracePt t="42062" x="4862513" y="6534150"/>
          <p14:tracePt t="42078" x="5100638" y="6591300"/>
          <p14:tracePt t="42105" x="5346700" y="6657975"/>
          <p14:tracePt t="42107" x="5375275" y="6667500"/>
          <p14:tracePt t="42119" x="5384800" y="6667500"/>
          <p14:tracePt t="42128" x="5394325" y="6667500"/>
          <p14:tracePt t="42193" x="5403850" y="6667500"/>
          <p14:tracePt t="42213" x="5499100" y="6581775"/>
          <p14:tracePt t="42222" x="5737225" y="6477000"/>
          <p14:tracePt t="42239" x="6156325" y="6410325"/>
          <p14:tracePt t="43158" x="234950" y="5645150"/>
          <p14:tracePt t="43170" x="552450" y="5664200"/>
          <p14:tracePt t="43181" x="647700" y="5664200"/>
          <p14:tracePt t="43194" x="774700" y="5664200"/>
          <p14:tracePt t="43216" x="889000" y="5651500"/>
          <p14:tracePt t="43227" x="908050" y="5645150"/>
          <p14:tracePt t="43244" x="958850" y="5638800"/>
          <p14:tracePt t="43261" x="996950" y="5638800"/>
          <p14:tracePt t="43277" x="1054100" y="5638800"/>
          <p14:tracePt t="43294" x="1117600" y="5638800"/>
          <p14:tracePt t="43311" x="1174750" y="5638800"/>
          <p14:tracePt t="43328" x="1206500" y="5632450"/>
          <p14:tracePt t="43350" x="1212850" y="5626100"/>
          <p14:tracePt t="43361" x="1219200" y="5619750"/>
          <p14:tracePt t="43377" x="1225550" y="5600700"/>
          <p14:tracePt t="43394" x="1257300" y="5556250"/>
          <p14:tracePt t="43410" x="1295400" y="5518150"/>
          <p14:tracePt t="43428" x="1339850" y="5486400"/>
          <p14:tracePt t="43452" x="1384300" y="5448300"/>
          <p14:tracePt t="43462" x="1397000" y="5448300"/>
          <p14:tracePt t="43478" x="1435100" y="5435600"/>
          <p14:tracePt t="43480" x="1466850" y="5435600"/>
          <p14:tracePt t="43501" x="1593850" y="5473700"/>
          <p14:tracePt t="43513" x="1752600" y="5568950"/>
          <p14:tracePt t="43528" x="1752600" y="5588000"/>
          <p14:tracePt t="43544" x="1765300" y="5613400"/>
          <p14:tracePt t="43674" x="1765300" y="5626100"/>
          <p14:tracePt t="43693" x="1752600" y="5638800"/>
          <p14:tracePt t="43707" x="1695450" y="5657850"/>
          <p14:tracePt t="43727" x="1377950" y="5715000"/>
          <p14:tracePt t="43744" x="990600" y="5721350"/>
          <p14:tracePt t="43761" x="609600" y="5657850"/>
          <p14:tracePt t="43777" x="387350" y="5607050"/>
          <p14:tracePt t="43794" x="317500" y="5607050"/>
          <p14:tracePt t="43827" x="450850" y="5632450"/>
          <p14:tracePt t="43852" x="889000" y="5803900"/>
          <p14:tracePt t="43869" x="1231900" y="5969000"/>
          <p14:tracePt t="43879" x="1428750" y="6032500"/>
          <p14:tracePt t="43894" x="1822450" y="6153150"/>
          <p14:tracePt t="43911" x="2025650" y="6242050"/>
          <p14:tracePt t="44215" x="2025650" y="6248400"/>
          <p14:tracePt t="44231" x="2032000" y="6261100"/>
          <p14:tracePt t="44240" x="2038350" y="6267450"/>
          <p14:tracePt t="44252" x="2044700" y="6280150"/>
          <p14:tracePt t="44264" x="2051050" y="6286500"/>
          <p14:tracePt t="44279" x="2057400" y="6286500"/>
          <p14:tracePt t="44294" x="2063750" y="6292850"/>
          <p14:tracePt t="44310" x="2070100" y="6292850"/>
          <p14:tracePt t="44327" x="2076450" y="6292850"/>
          <p14:tracePt t="44360" x="2070100" y="6292850"/>
          <p14:tracePt t="44377" x="1949450" y="6267450"/>
          <p14:tracePt t="44401" x="1530350" y="6121400"/>
          <p14:tracePt t="44411" x="1073150" y="5962650"/>
          <p14:tracePt t="44427" x="476250" y="5829300"/>
          <p14:tracePt t="44993" x="6888163" y="4908550"/>
          <p14:tracePt t="45003" x="6061075" y="4794250"/>
          <p14:tracePt t="45007" x="5384800" y="4708525"/>
          <p14:tracePt t="45023" x="4433888" y="4518025"/>
          <p14:tracePt t="45039" x="4090988" y="4479925"/>
          <p14:tracePt t="45060" x="3730625" y="4518025"/>
          <p14:tracePt t="45062" x="3425825" y="4575175"/>
          <p14:tracePt t="45072" x="2940050" y="4651375"/>
          <p14:tracePt t="45077" x="2217738" y="4794250"/>
          <p14:tracePt t="46151" x="762000" y="4651375"/>
          <p14:tracePt t="46159" x="1065213" y="4851400"/>
          <p14:tracePt t="46176" x="1455738" y="5032375"/>
          <p14:tracePt t="46177" x="1560513" y="5080000"/>
          <p14:tracePt t="46193" x="1608138" y="5118100"/>
          <p14:tracePt t="46205" x="1617663" y="5145088"/>
          <p14:tracePt t="46209" x="1627188" y="5183188"/>
          <p14:tracePt t="46222" x="1636713" y="5221288"/>
          <p14:tracePt t="46225" x="1646238" y="5307013"/>
          <p14:tracePt t="46240" x="1712913" y="5526088"/>
          <p14:tracePt t="46256" x="1865313" y="5802313"/>
          <p14:tracePt t="46272" x="2103438" y="6069013"/>
          <p14:tracePt t="46293" x="2559050" y="6278563"/>
          <p14:tracePt t="46317" x="2959100" y="6324600"/>
          <p14:tracePt t="46325" x="3101975" y="6334125"/>
          <p14:tracePt t="46338" x="3235325" y="6334125"/>
          <p14:tracePt t="46340" x="3349625" y="6334125"/>
          <p14:tracePt t="46354" x="3425825" y="6334125"/>
          <p14:tracePt t="46355" x="3454400" y="6334125"/>
          <p14:tracePt t="46373" x="3473450" y="6324600"/>
          <p14:tracePt t="46389" x="3482975" y="6324600"/>
          <p14:tracePt t="46404" x="3482975" y="6315075"/>
          <p14:tracePt t="46449" x="3492500" y="6286500"/>
          <p14:tracePt t="46458" x="3540125" y="6249988"/>
          <p14:tracePt t="46470" x="3587750" y="6211888"/>
          <p14:tracePt t="46484" x="3768725" y="6145213"/>
          <p14:tracePt t="46500" x="3948113" y="6116638"/>
          <p14:tracePt t="46516" x="4100513" y="6097588"/>
          <p14:tracePt t="46526" x="4167188" y="6097588"/>
          <p14:tracePt t="46527" x="4205288" y="6097588"/>
          <p14:tracePt t="46539" x="4252913" y="6097588"/>
          <p14:tracePt t="46543" x="4291013" y="6116638"/>
          <p14:tracePt t="46554" x="4338638" y="6126163"/>
          <p14:tracePt t="46557" x="4414838" y="6135688"/>
          <p14:tracePt t="46575" x="4681538" y="6230938"/>
          <p14:tracePt t="46589" x="5081588" y="6381750"/>
          <p14:tracePt t="46603" x="5337175" y="6496050"/>
          <p14:tracePt t="46604" x="5584825" y="6610350"/>
          <p14:tracePt t="46625" x="6013450" y="6753225"/>
          <p14:tracePt t="46638" x="6203950" y="6781800"/>
          <p14:tracePt t="46643" x="6232525" y="6781800"/>
          <p14:tracePt t="46659" x="6261100" y="6781800"/>
          <p14:tracePt t="46675" x="6270625" y="6781800"/>
          <p14:tracePt t="46697" x="6270625" y="6772275"/>
          <p14:tracePt t="46705" x="6270625" y="6753225"/>
          <p14:tracePt t="46725" x="6261100" y="6734175"/>
          <p14:tracePt t="46738" x="6261100" y="6724650"/>
          <p14:tracePt t="46743" x="6251575" y="6705600"/>
          <p14:tracePt t="46754" x="6242050" y="6686550"/>
          <p14:tracePt t="46758" x="6232525" y="6686550"/>
          <p14:tracePt t="46771" x="6223000" y="6667500"/>
          <p14:tracePt t="46775" x="6203950" y="6638925"/>
          <p14:tracePt t="46801" x="6137275" y="6581775"/>
          <p14:tracePt t="46812" x="6127750" y="6572250"/>
          <p14:tracePt t="46814" x="6108700" y="6562725"/>
          <p14:tracePt t="46825" x="6099175" y="6553200"/>
          <p14:tracePt t="46843" x="6080125" y="6543675"/>
          <p14:tracePt t="46876" x="6070600" y="6543675"/>
          <p14:tracePt t="46893" x="6061075" y="6534150"/>
          <p14:tracePt t="46906" x="5975350" y="6477000"/>
          <p14:tracePt t="46922" x="5946775" y="6467475"/>
          <p14:tracePt t="46922" x="5927725" y="6448425"/>
          <p14:tracePt t="46944" x="5899150" y="6438900"/>
          <p14:tracePt t="46946" x="5889625" y="6438900"/>
          <p14:tracePt t="46956" x="5889625" y="6429375"/>
          <p14:tracePt t="47015" x="5880100" y="6419850"/>
          <p14:tracePt t="47028" x="5870575" y="6410325"/>
          <p14:tracePt t="47123" x="5861050" y="6391275"/>
          <p14:tracePt t="47171" x="5851525" y="6381750"/>
          <p14:tracePt t="47358" x="5842000" y="6381750"/>
          <p14:tracePt t="47613" x="5842000" y="6372225"/>
          <p14:tracePt t="47807" x="5851525" y="6372225"/>
          <p14:tracePt t="48109" x="5851525" y="6362700"/>
          <p14:tracePt t="48155" x="5832475" y="6353175"/>
          <p14:tracePt t="48171" x="5822950" y="6343650"/>
          <p14:tracePt t="48691" x="5822950" y="6334125"/>
          <p14:tracePt t="48705" x="5813425" y="6315075"/>
          <p14:tracePt t="50777" x="5822950" y="6315075"/>
          <p14:tracePt t="50791" x="5832475" y="6315075"/>
          <p14:tracePt t="50793" x="5842000" y="6315075"/>
          <p14:tracePt t="50807" x="5842000" y="6305550"/>
          <p14:tracePt t="51071" x="5842000" y="6315075"/>
          <p14:tracePt t="59333" x="5842000" y="6259513"/>
          <p14:tracePt t="59342" x="5822950" y="6192838"/>
          <p14:tracePt t="59352" x="5803900" y="6164263"/>
          <p14:tracePt t="59355" x="5775325" y="6126163"/>
          <p14:tracePt t="59367" x="5737225" y="6097588"/>
          <p14:tracePt t="59371" x="5708650" y="6059488"/>
          <p14:tracePt t="59388" x="5584825" y="5973763"/>
          <p14:tracePt t="59401" x="5470525" y="5897563"/>
          <p14:tracePt t="59428" x="5346700" y="5830888"/>
          <p14:tracePt t="59443" x="5329238" y="5830888"/>
          <p14:tracePt t="59463" x="5319713" y="5830888"/>
          <p14:tracePt t="59487" x="5291138" y="5840413"/>
          <p14:tracePt t="59505" x="5243513" y="5878513"/>
          <p14:tracePt t="59515" x="5195888" y="5916613"/>
          <p14:tracePt t="59519" x="5148263" y="5935663"/>
          <p14:tracePt t="59533" x="4986338" y="6002338"/>
          <p14:tracePt t="59550" x="4795838" y="6078538"/>
          <p14:tracePt t="59574" x="4567238" y="6154738"/>
          <p14:tracePt t="59598" x="4471988" y="6211888"/>
          <p14:tracePt t="59615" x="4443413" y="6240463"/>
          <p14:tracePt t="59629" x="4414838" y="6269038"/>
          <p14:tracePt t="59639" x="4405313" y="6278563"/>
          <p14:tracePt t="59651" x="4348163" y="6334125"/>
          <p14:tracePt t="59673" x="4233863" y="6438900"/>
          <p14:tracePt t="59687" x="4186238" y="6448425"/>
          <p14:tracePt t="59688" x="4110038" y="6467475"/>
          <p14:tracePt t="59700" x="4043363" y="6477000"/>
          <p14:tracePt t="59706" x="4005263" y="6486525"/>
          <p14:tracePt t="59722" x="3929063" y="6505575"/>
          <p14:tracePt t="59735" x="3862388" y="6524625"/>
          <p14:tracePt t="59752" x="3814763" y="6572250"/>
          <p14:tracePt t="59780" x="3711575" y="6657975"/>
          <p14:tracePt t="59781" x="3683000" y="6696075"/>
          <p14:tracePt t="59800" x="3625850" y="6724650"/>
          <p14:tracePt t="59815" x="3597275" y="6743700"/>
          <p14:tracePt t="59828" x="3578225" y="6753225"/>
          <p14:tracePt t="59829" x="3568700" y="6762750"/>
          <p14:tracePt t="59838" x="3549650" y="6762750"/>
          <p14:tracePt t="59851" x="3521075" y="6762750"/>
          <p14:tracePt t="59884" x="3463925" y="6762750"/>
          <p14:tracePt t="59897" x="3454400" y="6762750"/>
          <p14:tracePt t="59907" x="3435350" y="6762750"/>
          <p14:tracePt t="59920" x="3425825" y="6762750"/>
          <p14:tracePt t="59920" x="3416300" y="6762750"/>
          <p14:tracePt t="59937" x="3406775" y="6762750"/>
          <p14:tracePt t="59969" x="3378200" y="6762750"/>
          <p14:tracePt t="59999" x="3368675" y="6762750"/>
          <p14:tracePt t="60131" x="3378200" y="6753225"/>
          <p14:tracePt t="60143" x="3387725" y="6743700"/>
          <p14:tracePt t="60152" x="3397250" y="6734175"/>
          <p14:tracePt t="60155" x="3406775" y="6724650"/>
          <p14:tracePt t="60167" x="3406775" y="6715125"/>
          <p14:tracePt t="60169" x="3416300" y="6705600"/>
          <p14:tracePt t="60186" x="3416300" y="6648450"/>
          <p14:tracePt t="60201" x="3397250" y="6591300"/>
          <p14:tracePt t="60221" x="3330575" y="6553200"/>
          <p14:tracePt t="60235" x="3244850" y="6543675"/>
          <p14:tracePt t="60239" x="3206750" y="6534150"/>
          <p14:tracePt t="60251" x="3159125" y="6534150"/>
          <p14:tracePt t="60254" x="3130550" y="6534150"/>
          <p14:tracePt t="60266" x="3101975" y="6534150"/>
          <p14:tracePt t="60271" x="3082925" y="6534150"/>
          <p14:tracePt t="60292" x="3054350" y="6534150"/>
          <p14:tracePt t="60294" x="3044825" y="6543675"/>
          <p14:tracePt t="60312" x="3035300" y="6562725"/>
          <p14:tracePt t="60326" x="3035300" y="6572250"/>
          <p14:tracePt t="60335" x="3035300" y="6581775"/>
          <p14:tracePt t="60351" x="3035300" y="6600825"/>
          <p14:tracePt t="60355" x="3035300" y="6610350"/>
          <p14:tracePt t="60375" x="3035300" y="6619875"/>
          <p14:tracePt t="60387" x="3035300" y="6638925"/>
          <p14:tracePt t="60401" x="3035300" y="6648450"/>
          <p14:tracePt t="60403" x="3035300" y="6657975"/>
          <p14:tracePt t="60418" x="3035300" y="6667500"/>
          <p14:tracePt t="60487" x="3044825" y="6677025"/>
          <p14:tracePt t="60501" x="3063875" y="6686550"/>
          <p14:tracePt t="60515" x="3082925" y="6696075"/>
          <p14:tracePt t="60527" x="3101975" y="6696075"/>
          <p14:tracePt t="60538" x="3111500" y="6696075"/>
          <p14:tracePt t="60551" x="3121025" y="6696075"/>
          <p14:tracePt t="60567" x="3140075" y="6696075"/>
          <p14:tracePt t="60587" x="3159125" y="6696075"/>
          <p14:tracePt t="60589" x="3178175" y="6677025"/>
          <p14:tracePt t="60604" x="3206750" y="6657975"/>
          <p14:tracePt t="60617" x="3225800" y="6648450"/>
          <p14:tracePt t="60618" x="3244850" y="6638925"/>
          <p14:tracePt t="60633" x="3244850" y="6629400"/>
          <p14:tracePt t="60635" x="3254375" y="6619875"/>
          <p14:tracePt t="60652" x="3273425" y="6581775"/>
          <p14:tracePt t="60673" x="3292475" y="6524625"/>
          <p14:tracePt t="60689" x="3292475" y="6505575"/>
          <p14:tracePt t="60691" x="3292475" y="6486525"/>
          <p14:tracePt t="60705" x="3292475" y="6477000"/>
          <p14:tracePt t="60719" x="3282950" y="6477000"/>
          <p14:tracePt t="60721" x="3273425" y="6467475"/>
          <p14:tracePt t="60735" x="3254375" y="6467475"/>
          <p14:tracePt t="60751" x="3244850" y="6477000"/>
          <p14:tracePt t="60770" x="3197225" y="6496050"/>
          <p14:tracePt t="60783" x="3178175" y="6505575"/>
          <p14:tracePt t="60802" x="3159125" y="6524625"/>
          <p14:tracePt t="60805" x="3149600" y="6534150"/>
          <p14:tracePt t="60821" x="3140075" y="6553200"/>
          <p14:tracePt t="60845" x="3140075" y="6562725"/>
          <p14:tracePt t="60860" x="3140075" y="6572250"/>
          <p14:tracePt t="60870" x="3130550" y="6572250"/>
          <p14:tracePt t="60887" x="3130550" y="6581775"/>
          <p14:tracePt t="60900" x="3130550" y="6591300"/>
          <p14:tracePt t="60921" x="3130550" y="6600825"/>
          <p14:tracePt t="63885" x="3130550" y="6591300"/>
          <p14:tracePt t="65483" x="3178175" y="6572250"/>
          <p14:tracePt t="65493" x="3254375" y="6543675"/>
          <p14:tracePt t="65504" x="3482975" y="6457950"/>
          <p14:tracePt t="65519" x="3597275" y="6410325"/>
          <p14:tracePt t="65532" x="3852863" y="6305550"/>
          <p14:tracePt t="65537" x="3995738" y="6240463"/>
          <p14:tracePt t="65553" x="4367213" y="6021388"/>
          <p14:tracePt t="65571" x="4719638" y="5745163"/>
          <p14:tracePt t="65576" x="4862513" y="5621338"/>
          <p14:tracePt t="65586" x="4986338" y="5526088"/>
          <p14:tracePt t="65599" x="5157788" y="5345113"/>
          <p14:tracePt t="65616" x="5300663" y="5192713"/>
          <p14:tracePt t="65636" x="5470525" y="5051425"/>
          <p14:tracePt t="65651" x="5556250" y="4994275"/>
          <p14:tracePt t="65652" x="5632450" y="4918075"/>
          <p14:tracePt t="65668" x="5699125" y="4851400"/>
          <p14:tracePt t="65668" x="5765800" y="4794250"/>
          <p14:tracePt t="65684" x="5842000" y="4708525"/>
          <p14:tracePt t="65684" x="5927725" y="4632325"/>
          <p14:tracePt t="65699" x="6099175" y="4518025"/>
          <p14:tracePt t="65717" x="6270625" y="4422775"/>
          <p14:tracePt t="65738" x="6384925" y="4375150"/>
          <p14:tracePt t="65740" x="6413500" y="4365625"/>
          <p14:tracePt t="65751" x="6461125" y="4337050"/>
          <p14:tracePt t="65767" x="6537325" y="4298950"/>
          <p14:tracePt t="65769" x="6604000" y="4251325"/>
          <p14:tracePt t="65785" x="6804025" y="4165600"/>
          <p14:tracePt t="65799" x="6945313" y="4108450"/>
          <p14:tracePt t="65800" x="7107238" y="4041775"/>
          <p14:tracePt t="65816" x="7507288" y="3910013"/>
          <p14:tracePt t="65837" x="8069263" y="3709988"/>
          <p14:tracePt t="65851" x="8591550" y="3595688"/>
          <p14:tracePt t="65867" x="8991600" y="3509963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3433B60D-57FF-4FDC-B2E2-64EAF0D63D20}"/>
              </a:ext>
            </a:extLst>
          </p:cNvPr>
          <p:cNvSpPr txBox="1"/>
          <p:nvPr/>
        </p:nvSpPr>
        <p:spPr>
          <a:xfrm>
            <a:off x="355537" y="1219742"/>
            <a:ext cx="8187112" cy="2345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slide set contained sections stained by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Weigert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Gieson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stain. staining technique is a combined trichrome stain for collagen and elastic fibers. 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Misleading, since every alveolus is surrounded by reticulin fibers) and would stain positive. 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no connective tissue at all was stained,  only nuclei</a:t>
            </a:r>
            <a:endParaRPr lang="de-CH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41D893E-7DCB-4A48-BB98-53298ED143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59943"/>
            <a:ext cx="4660900" cy="3460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DB4FD3E-851E-412A-AEDF-4A7BD4D657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054" y="3348872"/>
            <a:ext cx="4677410" cy="347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9768D05-FD0F-45E5-A7EE-5E4F36291CEE}"/>
              </a:ext>
            </a:extLst>
          </p:cNvPr>
          <p:cNvSpPr txBox="1"/>
          <p:nvPr/>
        </p:nvSpPr>
        <p:spPr>
          <a:xfrm>
            <a:off x="395536" y="204079"/>
            <a:ext cx="78444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Nevertheless, the increase of lung collagen content (the specific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Gieson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stain was not used in the re-evaluation nor was OH-proline was measured)…..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96856659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991" x="8801100" y="1522413"/>
          <p14:tracePt t="999" x="8639175" y="1122363"/>
          <p14:tracePt t="1008" x="8553450" y="808038"/>
          <p14:tracePt t="1015" x="8477250" y="571500"/>
          <p14:tracePt t="1023" x="8410575" y="371475"/>
          <p14:tracePt t="1029" x="8355013" y="219075"/>
          <p14:tracePt t="1038" x="8288338" y="95250"/>
          <p14:tracePt t="1302" x="6403975" y="171450"/>
          <p14:tracePt t="1310" x="6194425" y="342900"/>
          <p14:tracePt t="1318" x="6051550" y="485775"/>
          <p14:tracePt t="1326" x="5956300" y="627063"/>
          <p14:tracePt t="1331" x="5899150" y="741363"/>
          <p14:tracePt t="1341" x="5832475" y="884238"/>
          <p14:tracePt t="1347" x="5775325" y="1046163"/>
          <p14:tracePt t="1356" x="5670550" y="1227138"/>
          <p14:tracePt t="1363" x="5575300" y="1408113"/>
          <p14:tracePt t="1371" x="5470525" y="1598613"/>
          <p14:tracePt t="1379" x="5346700" y="1787525"/>
          <p14:tracePt t="1388" x="5224463" y="1930400"/>
          <p14:tracePt t="1393" x="5110163" y="2054225"/>
          <p14:tracePt t="1401" x="5005388" y="2159000"/>
          <p14:tracePt t="1410" x="4900613" y="2254250"/>
          <p14:tracePt t="1417" x="4814888" y="2330450"/>
          <p14:tracePt t="1425" x="4729163" y="2387600"/>
          <p14:tracePt t="1433" x="4643438" y="2444750"/>
          <p14:tracePt t="1441" x="4557713" y="2482850"/>
          <p14:tracePt t="1449" x="4491038" y="2520950"/>
          <p14:tracePt t="1456" x="4443413" y="2559050"/>
          <p14:tracePt t="1463" x="4376738" y="2587625"/>
          <p14:tracePt t="1472" x="4329113" y="2606675"/>
          <p14:tracePt t="1479" x="4243388" y="2635250"/>
          <p14:tracePt t="1488" x="4186238" y="2644775"/>
          <p14:tracePt t="1495" x="4119563" y="2673350"/>
          <p14:tracePt t="1503" x="4052888" y="2701925"/>
          <p14:tracePt t="1511" x="3967163" y="2730500"/>
          <p14:tracePt t="1517" x="3890963" y="2759075"/>
          <p14:tracePt t="1525" x="3768725" y="2797175"/>
          <p14:tracePt t="1534" x="3635375" y="2835275"/>
          <p14:tracePt t="1542" x="3511550" y="2862263"/>
          <p14:tracePt t="1549" x="3397250" y="2890838"/>
          <p14:tracePt t="1558" x="3282950" y="2900363"/>
          <p14:tracePt t="1565" x="3168650" y="2900363"/>
          <p14:tracePt t="1575" x="3092450" y="2900363"/>
          <p14:tracePt t="1579" x="3006725" y="2900363"/>
          <p14:tracePt t="1590" x="2959100" y="2890838"/>
          <p14:tracePt t="1595" x="2921000" y="2890838"/>
          <p14:tracePt t="1603" x="2892425" y="2881313"/>
          <p14:tracePt t="1611" x="2873375" y="2881313"/>
          <p14:tracePt t="1619" x="2854325" y="2881313"/>
          <p14:tracePt t="1627" x="2825750" y="2881313"/>
          <p14:tracePt t="1635" x="2806700" y="2890838"/>
          <p14:tracePt t="1643" x="2768600" y="2890838"/>
          <p14:tracePt t="1651" x="2740025" y="2900363"/>
          <p14:tracePt t="1658" x="2692400" y="2909888"/>
          <p14:tracePt t="1665" x="2663825" y="2909888"/>
          <p14:tracePt t="1674" x="2635250" y="2909888"/>
          <p14:tracePt t="1681" x="2587625" y="2909888"/>
          <p14:tracePt t="1691" x="2549525" y="2900363"/>
          <p14:tracePt t="1697" x="2511425" y="2890838"/>
          <p14:tracePt t="1707" x="2482850" y="2881313"/>
          <p14:tracePt t="1713" x="2444750" y="2862263"/>
          <p14:tracePt t="1719" x="2406650" y="2844800"/>
          <p14:tracePt t="1728" x="2378075" y="2825750"/>
          <p14:tracePt t="1735" x="2339975" y="2787650"/>
          <p14:tracePt t="1743" x="2320925" y="2768600"/>
          <p14:tracePt t="1751" x="2311400" y="2749550"/>
          <p14:tracePt t="1759" x="2284413" y="2720975"/>
          <p14:tracePt t="1767" x="2265363" y="2682875"/>
          <p14:tracePt t="1776" x="2236788" y="2654300"/>
          <p14:tracePt t="1781" x="2217738" y="2606675"/>
          <p14:tracePt t="1792" x="2189163" y="2559050"/>
          <p14:tracePt t="1797" x="2179638" y="2520950"/>
          <p14:tracePt t="1807" x="2170113" y="2482850"/>
          <p14:tracePt t="1813" x="2160588" y="2454275"/>
          <p14:tracePt t="1821" x="2151063" y="2425700"/>
          <p14:tracePt t="1829" x="2141538" y="2397125"/>
          <p14:tracePt t="1839" x="2141538" y="2359025"/>
          <p14:tracePt t="1843" x="2132013" y="2330450"/>
          <p14:tracePt t="1851" x="2132013" y="2301875"/>
          <p14:tracePt t="1859" x="2132013" y="2273300"/>
          <p14:tracePt t="1867" x="2132013" y="2254250"/>
          <p14:tracePt t="1875" x="2132013" y="2206625"/>
          <p14:tracePt t="1883" x="2122488" y="2149475"/>
          <p14:tracePt t="1891" x="2122488" y="2111375"/>
          <p14:tracePt t="1897" x="2122488" y="2073275"/>
          <p14:tracePt t="1906" x="2122488" y="2063750"/>
          <p14:tracePt t="2154" x="2093913" y="2063750"/>
          <p14:tracePt t="2161" x="2055813" y="2035175"/>
          <p14:tracePt t="2170" x="2046288" y="2006600"/>
          <p14:tracePt t="2177" x="2027238" y="1978025"/>
          <p14:tracePt t="2185" x="1989138" y="1930400"/>
          <p14:tracePt t="2193" x="1951038" y="1863725"/>
          <p14:tracePt t="2201" x="1874838" y="1768475"/>
          <p14:tracePt t="2209" x="1808163" y="1684338"/>
          <p14:tracePt t="2215" x="1712913" y="1598613"/>
          <p14:tracePt t="2224" x="1627188" y="1512888"/>
          <p14:tracePt t="2231" x="1541463" y="1455738"/>
          <p14:tracePt t="2243" x="1455738" y="1398588"/>
          <p14:tracePt t="2247" x="1408113" y="1360488"/>
          <p14:tracePt t="2258" x="1370013" y="1322388"/>
          <p14:tracePt t="2263" x="1350963" y="1303338"/>
          <p14:tracePt t="2272" x="1341438" y="1293813"/>
          <p14:tracePt t="2280" x="1331913" y="1284288"/>
          <p14:tracePt t="2339" x="1331913" y="1274763"/>
          <p14:tracePt t="2356" x="1322388" y="1265238"/>
          <p14:tracePt t="2363" x="1312863" y="1246188"/>
          <p14:tracePt t="2372" x="1303338" y="1236663"/>
          <p14:tracePt t="2473" x="1303338" y="1227138"/>
          <p14:tracePt t="2533" x="1312863" y="1217613"/>
          <p14:tracePt t="2549" x="1341438" y="1189038"/>
          <p14:tracePt t="2558" x="1350963" y="1189038"/>
          <p14:tracePt t="2681" x="1350963" y="1179513"/>
          <p14:tracePt t="2697" x="1360488" y="1169988"/>
          <p14:tracePt t="2706" x="1379538" y="1141413"/>
          <p14:tracePt t="2713" x="1389063" y="1112838"/>
          <p14:tracePt t="2722" x="1398588" y="1074738"/>
          <p14:tracePt t="2727" x="1408113" y="1055688"/>
          <p14:tracePt t="2735" x="1417638" y="1046163"/>
          <p14:tracePt t="2743" x="1427163" y="1027113"/>
          <p14:tracePt t="2751" x="1436688" y="1027113"/>
          <p14:tracePt t="2759" x="1436688" y="1017588"/>
          <p14:tracePt t="2767" x="1446213" y="1008063"/>
          <p14:tracePt t="2775" x="1446213" y="998538"/>
          <p14:tracePt t="2783" x="1455738" y="979488"/>
          <p14:tracePt t="2792" x="1455738" y="969963"/>
          <p14:tracePt t="2797" x="1455738" y="960438"/>
          <p14:tracePt t="2813" x="1455738" y="950913"/>
          <p14:tracePt t="2821" x="1455738" y="941388"/>
          <p14:tracePt t="2829" x="1455738" y="931863"/>
          <p14:tracePt t="2838" x="1446213" y="922338"/>
          <p14:tracePt t="2845" x="1446213" y="912813"/>
          <p14:tracePt t="2851" x="1436688" y="903288"/>
          <p14:tracePt t="2859" x="1427163" y="903288"/>
          <p14:tracePt t="2867" x="1427163" y="893763"/>
          <p14:tracePt t="2875" x="1427163" y="884238"/>
          <p14:tracePt t="2891" x="1427163" y="874713"/>
          <p14:tracePt t="2906" x="1427163" y="865188"/>
          <p14:tracePt t="2908" x="1427163" y="855663"/>
          <p14:tracePt t="2921" x="1427163" y="836613"/>
          <p14:tracePt t="2929" x="1427163" y="827088"/>
          <p14:tracePt t="2939" x="1427163" y="817563"/>
          <p14:tracePt t="2945" x="1427163" y="808038"/>
          <p14:tracePt t="2954" x="1427163" y="798513"/>
          <p14:tracePt t="2961" x="1427163" y="788988"/>
          <p14:tracePt t="3045" x="1427163" y="779463"/>
          <p14:tracePt t="3054" x="1427163" y="769938"/>
          <p14:tracePt t="3061" x="1427163" y="760413"/>
          <p14:tracePt t="3069" x="1427163" y="750888"/>
          <p14:tracePt t="3077" x="1427163" y="741363"/>
          <p14:tracePt t="3085" x="1436688" y="731838"/>
          <p14:tracePt t="3093" x="1446213" y="731838"/>
          <p14:tracePt t="3101" x="1455738" y="722313"/>
          <p14:tracePt t="3107" x="1465263" y="712788"/>
          <p14:tracePt t="3115" x="1474788" y="703263"/>
          <p14:tracePt t="3124" x="1474788" y="693738"/>
          <p14:tracePt t="3209" x="1484313" y="684213"/>
          <p14:tracePt t="3217" x="1493838" y="674688"/>
          <p14:tracePt t="3225" x="1503363" y="674688"/>
          <p14:tracePt t="3233" x="1512888" y="665163"/>
          <p14:tracePt t="3241" x="1522413" y="655638"/>
          <p14:tracePt t="3247" x="1531938" y="646113"/>
          <p14:tracePt t="3263" x="1531938" y="636588"/>
          <p14:tracePt t="3589" x="1541463" y="627063"/>
          <p14:tracePt t="3597" x="1550988" y="627063"/>
          <p14:tracePt t="3675" x="1579563" y="617538"/>
          <p14:tracePt t="3681" x="1627188" y="598488"/>
          <p14:tracePt t="3690" x="1665288" y="588963"/>
          <p14:tracePt t="3697" x="1712913" y="588963"/>
          <p14:tracePt t="3706" x="1751013" y="588963"/>
          <p14:tracePt t="3713" x="1798638" y="579438"/>
          <p14:tracePt t="3723" x="1827213" y="579438"/>
          <p14:tracePt t="3729" x="1874838" y="579438"/>
          <p14:tracePt t="3735" x="1903413" y="579438"/>
          <p14:tracePt t="3743" x="1931988" y="579438"/>
          <p14:tracePt t="3751" x="1941513" y="579438"/>
          <p14:tracePt t="3759" x="1951038" y="579438"/>
          <p14:tracePt t="3775" x="1951038" y="571500"/>
          <p14:tracePt t="3783" x="1960563" y="571500"/>
          <p14:tracePt t="3791" x="1960563" y="561975"/>
          <p14:tracePt t="3813" x="1970088" y="561975"/>
          <p14:tracePt t="3838" x="1998663" y="552450"/>
          <p14:tracePt t="3845" x="2046288" y="552450"/>
          <p14:tracePt t="3854" x="2084388" y="552450"/>
          <p14:tracePt t="3861" x="2132013" y="552450"/>
          <p14:tracePt t="3870" x="2160588" y="552450"/>
          <p14:tracePt t="3876" x="2198688" y="552450"/>
          <p14:tracePt t="3883" x="2246313" y="542925"/>
          <p14:tracePt t="3891" x="2284413" y="542925"/>
          <p14:tracePt t="3899" x="2320925" y="542925"/>
          <p14:tracePt t="3907" x="2349500" y="542925"/>
          <p14:tracePt t="3915" x="2359025" y="542925"/>
          <p14:tracePt t="3924" x="2368550" y="542925"/>
          <p14:tracePt t="4069" x="2378075" y="542925"/>
          <p14:tracePt t="4077" x="2406650" y="542925"/>
          <p14:tracePt t="4085" x="2454275" y="542925"/>
          <p14:tracePt t="4093" x="2482850" y="561975"/>
          <p14:tracePt t="4101" x="2501900" y="571500"/>
          <p14:tracePt t="4109" x="2530475" y="579438"/>
          <p14:tracePt t="4117" x="2568575" y="588963"/>
          <p14:tracePt t="4124" x="2597150" y="598488"/>
          <p14:tracePt t="4131" x="2625725" y="608013"/>
          <p14:tracePt t="4140" x="2673350" y="617538"/>
          <p14:tracePt t="4147" x="2701925" y="627063"/>
          <p14:tracePt t="4156" x="2730500" y="636588"/>
          <p14:tracePt t="4163" x="2768600" y="646113"/>
          <p14:tracePt t="4173" x="2797175" y="655638"/>
          <p14:tracePt t="4179" x="2825750" y="655638"/>
          <p14:tracePt t="4185" x="2854325" y="655638"/>
          <p14:tracePt t="4194" x="2873375" y="655638"/>
          <p14:tracePt t="4201" x="2911475" y="655638"/>
          <p14:tracePt t="4210" x="2940050" y="655638"/>
          <p14:tracePt t="4218" x="2968625" y="655638"/>
          <p14:tracePt t="4225" x="2997200" y="655638"/>
          <p14:tracePt t="4233" x="3016250" y="655638"/>
          <p14:tracePt t="4241" x="3044825" y="655638"/>
          <p14:tracePt t="4247" x="3054350" y="655638"/>
          <p14:tracePt t="4257" x="3073400" y="646113"/>
          <p14:tracePt t="4263" x="3092450" y="646113"/>
          <p14:tracePt t="4272" x="3111500" y="636588"/>
          <p14:tracePt t="4279" x="3140075" y="636588"/>
          <p14:tracePt t="4287" x="3149600" y="636588"/>
          <p14:tracePt t="4295" x="3168650" y="627063"/>
          <p14:tracePt t="4305" x="3178175" y="617538"/>
          <p14:tracePt t="4311" x="3187700" y="617538"/>
          <p14:tracePt t="4319" x="3197225" y="608013"/>
          <p14:tracePt t="4325" x="3206750" y="608013"/>
          <p14:tracePt t="4333" x="3216275" y="598488"/>
          <p14:tracePt t="4341" x="3235325" y="598488"/>
          <p14:tracePt t="4349" x="3244850" y="588963"/>
          <p14:tracePt t="4358" x="3263900" y="579438"/>
          <p14:tracePt t="4365" x="3273425" y="571500"/>
          <p14:tracePt t="4375" x="3302000" y="561975"/>
          <p14:tracePt t="4379" x="3330575" y="552450"/>
          <p14:tracePt t="4389" x="3359150" y="542925"/>
          <p14:tracePt t="4395" x="3387725" y="533400"/>
          <p14:tracePt t="4405" x="3425825" y="523875"/>
          <p14:tracePt t="4411" x="3454400" y="514350"/>
          <p14:tracePt t="4420" x="3482975" y="514350"/>
          <p14:tracePt t="4427" x="3530600" y="514350"/>
          <p14:tracePt t="4435" x="3559175" y="504825"/>
          <p14:tracePt t="4441" x="3606800" y="504825"/>
          <p14:tracePt t="4449" x="3644900" y="504825"/>
          <p14:tracePt t="4457" x="3683000" y="504825"/>
          <p14:tracePt t="4465" x="3730625" y="504825"/>
          <p14:tracePt t="4474" x="3768725" y="504825"/>
          <p14:tracePt t="4481" x="3806825" y="495300"/>
          <p14:tracePt t="4490" x="3833813" y="495300"/>
          <p14:tracePt t="4497" x="3862388" y="495300"/>
          <p14:tracePt t="4504" x="3881438" y="485775"/>
          <p14:tracePt t="4511" x="3890963" y="485775"/>
          <p14:tracePt t="4519" x="3900488" y="485775"/>
          <p14:tracePt t="4730" x="3919538" y="485775"/>
          <p14:tracePt t="4737" x="3957638" y="476250"/>
          <p14:tracePt t="4745" x="4005263" y="466725"/>
          <p14:tracePt t="4753" x="4052888" y="457200"/>
          <p14:tracePt t="4761" x="4100513" y="438150"/>
          <p14:tracePt t="4768" x="4138613" y="409575"/>
          <p14:tracePt t="4775" x="4186238" y="400050"/>
          <p14:tracePt t="4784" x="4214813" y="381000"/>
          <p14:tracePt t="4791" x="4252913" y="371475"/>
          <p14:tracePt t="4800" x="4262438" y="361950"/>
          <p14:tracePt t="4807" x="4281488" y="352425"/>
          <p14:tracePt t="4815" x="4281488" y="342900"/>
          <p14:tracePt t="4823" x="4291013" y="333375"/>
          <p14:tracePt t="4829" x="4300538" y="323850"/>
          <p14:tracePt t="4837" x="4310063" y="314325"/>
          <p14:tracePt t="4845" x="4329113" y="304800"/>
          <p14:tracePt t="4853" x="4357688" y="285750"/>
          <p14:tracePt t="4861" x="4386263" y="276225"/>
          <p14:tracePt t="4870" x="4424363" y="276225"/>
          <p14:tracePt t="4877" x="4462463" y="266700"/>
          <p14:tracePt t="4883" x="4491038" y="266700"/>
          <p14:tracePt t="4891" x="4538663" y="266700"/>
          <p14:tracePt t="4900" x="4576763" y="266700"/>
          <p14:tracePt t="4908" x="4624388" y="266700"/>
          <p14:tracePt t="4915" x="4672013" y="276225"/>
          <p14:tracePt t="4924" x="4710113" y="295275"/>
          <p14:tracePt t="4931" x="4757738" y="304800"/>
          <p14:tracePt t="4940" x="4786313" y="314325"/>
          <p14:tracePt t="4945" x="4833938" y="323850"/>
          <p14:tracePt t="4953" x="4881563" y="352425"/>
          <p14:tracePt t="4961" x="4919663" y="361950"/>
          <p14:tracePt t="4973" x="4957763" y="371475"/>
          <p14:tracePt t="4977" x="4986338" y="381000"/>
          <p14:tracePt t="4985" x="5014913" y="390525"/>
          <p14:tracePt t="4993" x="5033963" y="400050"/>
          <p14:tracePt t="5001" x="5043488" y="409575"/>
          <p14:tracePt t="5007" x="5053013" y="419100"/>
          <p14:tracePt t="5025" x="5062538" y="428625"/>
          <p14:tracePt t="5031" x="5072063" y="428625"/>
          <p14:tracePt t="5039" x="5081588" y="447675"/>
          <p14:tracePt t="5047" x="5091113" y="457200"/>
          <p14:tracePt t="5056" x="5091113" y="466725"/>
          <p14:tracePt t="5063" x="5100638" y="476250"/>
          <p14:tracePt t="5071" x="5110163" y="485775"/>
          <p14:tracePt t="5080" x="5119688" y="495300"/>
          <p14:tracePt t="5085" x="5129213" y="495300"/>
          <p14:tracePt t="5093" x="5129213" y="504825"/>
          <p14:tracePt t="5101" x="5138738" y="514350"/>
          <p14:tracePt t="5117" x="5138738" y="523875"/>
          <p14:tracePt t="5762" x="5148263" y="514350"/>
          <p14:tracePt t="5770" x="5176838" y="485775"/>
          <p14:tracePt t="5775" x="5233988" y="466725"/>
          <p14:tracePt t="5783" x="5300663" y="447675"/>
          <p14:tracePt t="5791" x="5375275" y="419100"/>
          <p14:tracePt t="5799" x="5461000" y="390525"/>
          <p14:tracePt t="5807" x="5546725" y="371475"/>
          <p14:tracePt t="5815" x="5622925" y="352425"/>
          <p14:tracePt t="5824" x="5708650" y="342900"/>
          <p14:tracePt t="5829" x="5784850" y="323850"/>
          <p14:tracePt t="5838" x="5861050" y="314325"/>
          <p14:tracePt t="5845" x="5927725" y="304800"/>
          <p14:tracePt t="5853" x="5975350" y="295275"/>
          <p14:tracePt t="5861" x="6013450" y="276225"/>
          <p14:tracePt t="5870" x="6042025" y="276225"/>
          <p14:tracePt t="5877" x="6080125" y="276225"/>
          <p14:tracePt t="5886" x="6099175" y="266700"/>
          <p14:tracePt t="5891" x="6118225" y="266700"/>
          <p14:tracePt t="5907" x="6127750" y="266700"/>
          <p14:tracePt t="5915" x="6137275" y="266700"/>
          <p14:tracePt t="6063" x="6137275" y="276225"/>
          <p14:tracePt t="6079" x="6165850" y="285750"/>
          <p14:tracePt t="6085" x="6223000" y="314325"/>
          <p14:tracePt t="6093" x="6270625" y="323850"/>
          <p14:tracePt t="6101" x="6337300" y="333375"/>
          <p14:tracePt t="6110" x="6375400" y="342900"/>
          <p14:tracePt t="6117" x="6403975" y="352425"/>
          <p14:tracePt t="6125" x="6442075" y="361950"/>
          <p14:tracePt t="6133" x="6451600" y="361950"/>
          <p14:tracePt t="6142" x="6451600" y="371475"/>
          <p14:tracePt t="6157" x="6461125" y="371475"/>
          <p14:tracePt t="6241" x="6461125" y="381000"/>
          <p14:tracePt t="6249" x="6432550" y="400050"/>
          <p14:tracePt t="6258" x="6394450" y="400050"/>
          <p14:tracePt t="6265" x="6356350" y="400050"/>
          <p14:tracePt t="6273" x="6280150" y="409575"/>
          <p14:tracePt t="6279" x="6184900" y="409575"/>
          <p14:tracePt t="6288" x="6051550" y="409575"/>
          <p14:tracePt t="6295" x="5880100" y="409575"/>
          <p14:tracePt t="6304" x="5708650" y="409575"/>
          <p14:tracePt t="6312" x="5518150" y="409575"/>
          <p14:tracePt t="6320" x="5310188" y="409575"/>
          <p14:tracePt t="6327" x="5138738" y="409575"/>
          <p14:tracePt t="6336" x="4929188" y="409575"/>
          <p14:tracePt t="6341" x="4729163" y="409575"/>
          <p14:tracePt t="6350" x="4538663" y="409575"/>
          <p14:tracePt t="6357" x="4405313" y="428625"/>
          <p14:tracePt t="6365" x="4243388" y="447675"/>
          <p14:tracePt t="6374" x="4110038" y="457200"/>
          <p14:tracePt t="6381" x="3976688" y="457200"/>
          <p14:tracePt t="6390" x="3843338" y="476250"/>
          <p14:tracePt t="6397" x="3711575" y="476250"/>
          <p14:tracePt t="6403" x="3578225" y="485775"/>
          <p14:tracePt t="6411" x="3444875" y="504825"/>
          <p14:tracePt t="6421" x="3330575" y="504825"/>
          <p14:tracePt t="6427" x="3216275" y="504825"/>
          <p14:tracePt t="6436" x="3101975" y="504825"/>
          <p14:tracePt t="6443" x="2987675" y="504825"/>
          <p14:tracePt t="6451" x="2873375" y="504825"/>
          <p14:tracePt t="6459" x="2768600" y="495300"/>
          <p14:tracePt t="6467" x="2711450" y="485775"/>
          <p14:tracePt t="6476" x="2654300" y="485775"/>
          <p14:tracePt t="6481" x="2606675" y="485775"/>
          <p14:tracePt t="6490" x="2578100" y="485775"/>
          <p14:tracePt t="6497" x="2549525" y="476250"/>
          <p14:tracePt t="6506" x="2511425" y="476250"/>
          <p14:tracePt t="6513" x="2482850" y="476250"/>
          <p14:tracePt t="6523" x="2454275" y="466725"/>
          <p14:tracePt t="6529" x="2406650" y="457200"/>
          <p14:tracePt t="6536" x="2368550" y="447675"/>
          <p14:tracePt t="6543" x="2320925" y="428625"/>
          <p14:tracePt t="6551" x="2274888" y="419100"/>
          <p14:tracePt t="6559" x="2217738" y="409575"/>
          <p14:tracePt t="6567" x="2151063" y="400050"/>
          <p14:tracePt t="6575" x="2093913" y="381000"/>
          <p14:tracePt t="6583" x="2027238" y="371475"/>
          <p14:tracePt t="6591" x="1989138" y="361950"/>
          <p14:tracePt t="6597" x="1951038" y="361950"/>
          <p14:tracePt t="6606" x="1922463" y="352425"/>
          <p14:tracePt t="6614" x="1912938" y="352425"/>
          <p14:tracePt t="6623" x="1903413" y="352425"/>
          <p14:tracePt t="6659" x="1903413" y="361950"/>
          <p14:tracePt t="6683" x="1903413" y="371475"/>
          <p14:tracePt t="6691" x="1903413" y="381000"/>
          <p14:tracePt t="6699" x="1903413" y="409575"/>
          <p14:tracePt t="6707" x="1903413" y="438150"/>
          <p14:tracePt t="6715" x="1903413" y="466725"/>
          <p14:tracePt t="6723" x="1903413" y="504825"/>
          <p14:tracePt t="6729" x="1903413" y="533400"/>
          <p14:tracePt t="6738" x="1903413" y="542925"/>
          <p14:tracePt t="6745" x="1903413" y="552450"/>
          <p14:tracePt t="6753" x="1903413" y="561975"/>
          <p14:tracePt t="6807" x="1912938" y="571500"/>
          <p14:tracePt t="6815" x="1941513" y="579438"/>
          <p14:tracePt t="6823" x="1960563" y="588963"/>
          <p14:tracePt t="6831" x="1989138" y="598488"/>
          <p14:tracePt t="6840" x="2027238" y="608013"/>
          <p14:tracePt t="6846" x="2055813" y="617538"/>
          <p14:tracePt t="6854" x="2084388" y="636588"/>
          <p14:tracePt t="6861" x="2093913" y="636588"/>
          <p14:tracePt t="6869" x="2112963" y="636588"/>
          <p14:tracePt t="6877" x="2141538" y="636588"/>
          <p14:tracePt t="6887" x="2160588" y="636588"/>
          <p14:tracePt t="6893" x="2179638" y="636588"/>
          <p14:tracePt t="6901" x="2198688" y="617538"/>
          <p14:tracePt t="6907" x="2236788" y="608013"/>
          <p14:tracePt t="6915" x="2255838" y="598488"/>
          <p14:tracePt t="6931" x="2274888" y="588963"/>
          <p14:tracePt t="6939" x="2284413" y="579438"/>
          <p14:tracePt t="6947" x="2301875" y="571500"/>
          <p14:tracePt t="6956" x="2311400" y="561975"/>
          <p14:tracePt t="6963" x="2320925" y="552450"/>
          <p14:tracePt t="6970" x="2330450" y="542925"/>
          <p14:tracePt t="6986" x="2339975" y="542925"/>
          <p14:tracePt t="7017" x="2349500" y="533400"/>
          <p14:tracePt t="7025" x="2359025" y="533400"/>
          <p14:tracePt t="7031" x="2387600" y="523875"/>
          <p14:tracePt t="7039" x="2416175" y="523875"/>
          <p14:tracePt t="7047" x="2463800" y="514350"/>
          <p14:tracePt t="7056" x="2492375" y="514350"/>
          <p14:tracePt t="7063" x="2530475" y="514350"/>
          <p14:tracePt t="7072" x="2578100" y="514350"/>
          <p14:tracePt t="7080" x="2635250" y="514350"/>
          <p14:tracePt t="7087" x="2682875" y="514350"/>
          <p14:tracePt t="7095" x="2740025" y="533400"/>
          <p14:tracePt t="7103" x="2816225" y="542925"/>
          <p14:tracePt t="7109" x="2882900" y="552450"/>
          <p14:tracePt t="7117" x="2959100" y="571500"/>
          <p14:tracePt t="7125" x="3025775" y="579438"/>
          <p14:tracePt t="7133" x="3073400" y="588963"/>
          <p14:tracePt t="7141" x="3111500" y="598488"/>
          <p14:tracePt t="7150" x="3140075" y="617538"/>
          <p14:tracePt t="7158" x="3178175" y="617538"/>
          <p14:tracePt t="7165" x="3187700" y="617538"/>
          <p14:tracePt t="7273" x="3187700" y="627063"/>
          <p14:tracePt t="7281" x="3187700" y="636588"/>
          <p14:tracePt t="7288" x="3187700" y="646113"/>
          <p14:tracePt t="7295" x="3187700" y="665163"/>
          <p14:tracePt t="7304" x="3187700" y="693738"/>
          <p14:tracePt t="7311" x="3187700" y="703263"/>
          <p14:tracePt t="7321" x="3187700" y="712788"/>
          <p14:tracePt t="7327" x="3187700" y="722313"/>
          <p14:tracePt t="7343" x="3187700" y="731838"/>
          <p14:tracePt t="7349" x="3187700" y="741363"/>
          <p14:tracePt t="7505" x="3187700" y="731838"/>
          <p14:tracePt t="7513" x="3197225" y="731838"/>
          <p14:tracePt t="7522" x="3225800" y="722313"/>
          <p14:tracePt t="7529" x="3254375" y="712788"/>
          <p14:tracePt t="7537" x="3292475" y="703263"/>
          <p14:tracePt t="7545" x="3321050" y="693738"/>
          <p14:tracePt t="7551" x="3349625" y="684213"/>
          <p14:tracePt t="7559" x="3387725" y="674688"/>
          <p14:tracePt t="7567" x="3416300" y="665163"/>
          <p14:tracePt t="7575" x="3444875" y="665163"/>
          <p14:tracePt t="7583" x="3473450" y="655638"/>
          <p14:tracePt t="7591" x="3492500" y="646113"/>
          <p14:tracePt t="7599" x="3511550" y="646113"/>
          <p14:tracePt t="7607" x="3530600" y="646113"/>
          <p14:tracePt t="7613" x="3549650" y="646113"/>
          <p14:tracePt t="7622" x="3568700" y="646113"/>
          <p14:tracePt t="7630" x="3587750" y="646113"/>
          <p14:tracePt t="7638" x="3597275" y="646113"/>
          <p14:tracePt t="7645" x="3606800" y="646113"/>
          <p14:tracePt t="7654" x="3616325" y="646113"/>
          <p14:tracePt t="7715" x="3616325" y="655638"/>
          <p14:tracePt t="7723" x="3606800" y="665163"/>
          <p14:tracePt t="7731" x="3606800" y="674688"/>
          <p14:tracePt t="7739" x="3606800" y="684213"/>
          <p14:tracePt t="7745" x="3606800" y="693738"/>
          <p14:tracePt t="7754" x="3606800" y="703263"/>
          <p14:tracePt t="7777" x="3606800" y="712788"/>
          <p14:tracePt t="7815" x="3616325" y="712788"/>
          <p14:tracePt t="7831" x="3644900" y="712788"/>
          <p14:tracePt t="7839" x="3663950" y="703263"/>
          <p14:tracePt t="7847" x="3692525" y="693738"/>
          <p14:tracePt t="7854" x="3740150" y="674688"/>
          <p14:tracePt t="7861" x="3787775" y="646113"/>
          <p14:tracePt t="7870" x="3833813" y="627063"/>
          <p14:tracePt t="7878" x="3881438" y="598488"/>
          <p14:tracePt t="7888" x="3919538" y="579438"/>
          <p14:tracePt t="7894" x="3967163" y="571500"/>
          <p14:tracePt t="7902" x="4014788" y="542925"/>
          <p14:tracePt t="7909" x="4043363" y="533400"/>
          <p14:tracePt t="7917" x="4090988" y="523875"/>
          <p14:tracePt t="7925" x="4138613" y="514350"/>
          <p14:tracePt t="7931" x="4176713" y="504825"/>
          <p14:tracePt t="7939" x="4224338" y="485775"/>
          <p14:tracePt t="7947" x="4252913" y="485775"/>
          <p14:tracePt t="7956" x="4281488" y="485775"/>
          <p14:tracePt t="7963" x="4291013" y="485775"/>
          <p14:tracePt t="7972" x="4300538" y="485775"/>
          <p14:tracePt t="7979" x="4310063" y="485775"/>
          <p14:tracePt t="7988" x="4319588" y="485775"/>
          <p14:tracePt t="7993" x="4329113" y="485775"/>
          <p14:tracePt t="8009" x="4338638" y="485775"/>
          <p14:tracePt t="8017" x="4348163" y="485775"/>
          <p14:tracePt t="8025" x="4357688" y="485775"/>
          <p14:tracePt t="8033" x="4367213" y="485775"/>
          <p14:tracePt t="8041" x="4376738" y="495300"/>
          <p14:tracePt t="8047" x="4386263" y="504825"/>
          <p14:tracePt t="8056" x="4386263" y="514350"/>
          <p14:tracePt t="8072" x="4405313" y="533400"/>
          <p14:tracePt t="8090" x="4414838" y="542925"/>
          <p14:tracePt t="8095" x="4424363" y="552450"/>
          <p14:tracePt t="8105" x="4433888" y="561975"/>
          <p14:tracePt t="8109" x="4433888" y="571500"/>
          <p14:tracePt t="8117" x="4433888" y="579438"/>
          <p14:tracePt t="8125" x="4433888" y="588963"/>
          <p14:tracePt t="8133" x="4443413" y="588963"/>
          <p14:tracePt t="8141" x="4443413" y="598488"/>
          <p14:tracePt t="8150" x="4443413" y="608013"/>
          <p14:tracePt t="8243" x="4452938" y="608013"/>
          <p14:tracePt t="8257" x="4462463" y="608013"/>
          <p14:tracePt t="8265" x="4491038" y="608013"/>
          <p14:tracePt t="8273" x="4510088" y="608013"/>
          <p14:tracePt t="8281" x="4538663" y="608013"/>
          <p14:tracePt t="8289" x="4567238" y="598488"/>
          <p14:tracePt t="8297" x="4605338" y="588963"/>
          <p14:tracePt t="8305" x="4643438" y="579438"/>
          <p14:tracePt t="8311" x="4691063" y="571500"/>
          <p14:tracePt t="8319" x="4738688" y="552450"/>
          <p14:tracePt t="8327" x="4786313" y="533400"/>
          <p14:tracePt t="8336" x="4824413" y="523875"/>
          <p14:tracePt t="8343" x="4852988" y="514350"/>
          <p14:tracePt t="8352" x="4891088" y="504825"/>
          <p14:tracePt t="8359" x="4919663" y="485775"/>
          <p14:tracePt t="8365" x="4948238" y="476250"/>
          <p14:tracePt t="8373" x="4986338" y="476250"/>
          <p14:tracePt t="8381" x="4995863" y="476250"/>
          <p14:tracePt t="8389" x="5024438" y="466725"/>
          <p14:tracePt t="8397" x="5033963" y="466725"/>
          <p14:tracePt t="8407" x="5043488" y="466725"/>
          <p14:tracePt t="8414" x="5062538" y="466725"/>
          <p14:tracePt t="8419" x="5091113" y="466725"/>
          <p14:tracePt t="8427" x="5129213" y="466725"/>
          <p14:tracePt t="8435" x="5157788" y="466725"/>
          <p14:tracePt t="8443" x="5186363" y="466725"/>
          <p14:tracePt t="8451" x="5214938" y="466725"/>
          <p14:tracePt t="8459" x="5233988" y="476250"/>
          <p14:tracePt t="8467" x="5253038" y="485775"/>
          <p14:tracePt t="8475" x="5262563" y="495300"/>
          <p14:tracePt t="8483" x="5272088" y="514350"/>
          <p14:tracePt t="8491" x="5281613" y="542925"/>
          <p14:tracePt t="8497" x="5291138" y="579438"/>
          <p14:tracePt t="8505" x="5300663" y="608013"/>
          <p14:tracePt t="8513" x="5319713" y="655638"/>
          <p14:tracePt t="8523" x="5329238" y="684213"/>
          <p14:tracePt t="8530" x="5337175" y="731838"/>
          <p14:tracePt t="8538" x="5337175" y="769938"/>
          <p14:tracePt t="8545" x="5337175" y="798513"/>
          <p14:tracePt t="8553" x="5337175" y="827088"/>
          <p14:tracePt t="8559" x="5337175" y="846138"/>
          <p14:tracePt t="8568" x="5337175" y="865188"/>
          <p14:tracePt t="8576" x="5337175" y="874713"/>
          <p14:tracePt t="8584" x="5337175" y="884238"/>
          <p14:tracePt t="8691" x="5337175" y="874713"/>
          <p14:tracePt t="9087" x="5346700" y="874713"/>
          <p14:tracePt t="9095" x="5356225" y="874713"/>
          <p14:tracePt t="9105" x="5365750" y="874713"/>
          <p14:tracePt t="9111" x="5375275" y="874713"/>
          <p14:tracePt t="9121" x="5384800" y="874713"/>
          <p14:tracePt t="9127" x="5394325" y="874713"/>
          <p14:tracePt t="9141" x="5403850" y="884238"/>
          <p14:tracePt t="9149" x="5413375" y="884238"/>
          <p14:tracePt t="9165" x="5422900" y="884238"/>
          <p14:tracePt t="9327" x="5451475" y="884238"/>
          <p14:tracePt t="9335" x="5499100" y="874713"/>
          <p14:tracePt t="9343" x="5527675" y="865188"/>
          <p14:tracePt t="9352" x="5556250" y="855663"/>
          <p14:tracePt t="9359" x="5575300" y="855663"/>
          <p14:tracePt t="9368" x="5603875" y="846138"/>
          <p14:tracePt t="9373" x="5641975" y="836613"/>
          <p14:tracePt t="9381" x="5670550" y="827088"/>
          <p14:tracePt t="9389" x="5689600" y="808038"/>
          <p14:tracePt t="9397" x="5699125" y="808038"/>
          <p14:tracePt t="9405" x="5708650" y="808038"/>
          <p14:tracePt t="9413" x="5718175" y="808038"/>
          <p14:tracePt t="9429" x="5727700" y="808038"/>
          <p14:tracePt t="9436" x="5737225" y="798513"/>
          <p14:tracePt t="9443" x="5746750" y="798513"/>
          <p14:tracePt t="9451" x="5756275" y="788988"/>
          <p14:tracePt t="9459" x="5765800" y="788988"/>
          <p14:tracePt t="9475" x="5775325" y="779463"/>
          <p14:tracePt t="9569" x="5765800" y="788988"/>
          <p14:tracePt t="9575" x="5756275" y="788988"/>
          <p14:tracePt t="9583" x="5746750" y="798513"/>
          <p14:tracePt t="9599" x="5737225" y="798513"/>
          <p14:tracePt t="9607" x="5727700" y="808038"/>
          <p14:tracePt t="9615" x="5727700" y="817563"/>
          <p14:tracePt t="9623" x="5727700" y="827088"/>
          <p14:tracePt t="9630" x="5718175" y="827088"/>
          <p14:tracePt t="9638" x="5718175" y="836613"/>
          <p14:tracePt t="9645" x="5718175" y="846138"/>
          <p14:tracePt t="9699" x="5718175" y="855663"/>
          <p14:tracePt t="9715" x="5727700" y="865188"/>
          <p14:tracePt t="9724" x="5765800" y="865188"/>
          <p14:tracePt t="9731" x="5794375" y="874713"/>
          <p14:tracePt t="9740" x="5822950" y="874713"/>
          <p14:tracePt t="9747" x="5851525" y="874713"/>
          <p14:tracePt t="9755" x="5889625" y="874713"/>
          <p14:tracePt t="9761" x="5918200" y="874713"/>
          <p14:tracePt t="9771" x="5946775" y="874713"/>
          <p14:tracePt t="9777" x="5956300" y="874713"/>
          <p14:tracePt t="9786" x="5975350" y="874713"/>
          <p14:tracePt t="9802" x="5994400" y="874713"/>
          <p14:tracePt t="9810" x="6003925" y="874713"/>
          <p14:tracePt t="9818" x="6013450" y="874713"/>
          <p14:tracePt t="9955" x="6003925" y="874713"/>
          <p14:tracePt t="9973" x="5994400" y="884238"/>
          <p14:tracePt t="9979" x="5994400" y="893763"/>
          <p14:tracePt t="9989" x="5984875" y="903288"/>
          <p14:tracePt t="9995" x="5975350" y="912813"/>
          <p14:tracePt t="10002" x="5975350" y="922338"/>
          <p14:tracePt t="10049" x="5975350" y="931863"/>
          <p14:tracePt t="10057" x="6003925" y="931863"/>
          <p14:tracePt t="10065" x="6042025" y="922338"/>
          <p14:tracePt t="10073" x="6089650" y="912813"/>
          <p14:tracePt t="10079" x="6137275" y="903288"/>
          <p14:tracePt t="10088" x="6203950" y="865188"/>
          <p14:tracePt t="10095" x="6251575" y="827088"/>
          <p14:tracePt t="10105" x="6299200" y="788988"/>
          <p14:tracePt t="10111" x="6337300" y="760413"/>
          <p14:tracePt t="10121" x="6365875" y="722313"/>
          <p14:tracePt t="10128" x="6375400" y="712788"/>
          <p14:tracePt t="10133" x="6375400" y="703263"/>
          <p14:tracePt t="10174" x="6375400" y="693738"/>
          <p14:tracePt t="10219" x="6365875" y="693738"/>
          <p14:tracePt t="10235" x="6356350" y="693738"/>
          <p14:tracePt t="10259" x="6356350" y="703263"/>
          <p14:tracePt t="10265" x="6346825" y="703263"/>
          <p14:tracePt t="10273" x="6337300" y="712788"/>
          <p14:tracePt t="10281" x="6327775" y="722313"/>
          <p14:tracePt t="10289" x="6318250" y="731838"/>
          <p14:tracePt t="10297" x="6308725" y="741363"/>
          <p14:tracePt t="10305" x="6299200" y="750888"/>
          <p14:tracePt t="10313" x="6289675" y="750888"/>
          <p14:tracePt t="10322" x="6280150" y="760413"/>
          <p14:tracePt t="10327" x="6261100" y="769938"/>
          <p14:tracePt t="10336" x="6251575" y="779463"/>
          <p14:tracePt t="10343" x="6242050" y="788988"/>
          <p14:tracePt t="10351" x="6232525" y="788988"/>
          <p14:tracePt t="10369" x="6223000" y="798513"/>
          <p14:tracePt t="10383" x="6223000" y="808038"/>
          <p14:tracePt t="10391" x="6223000" y="817563"/>
          <p14:tracePt t="10575" x="6223000" y="808038"/>
          <p14:tracePt t="10583" x="6232525" y="808038"/>
          <p14:tracePt t="10591" x="6232525" y="798513"/>
          <p14:tracePt t="10599" x="6242050" y="788988"/>
          <p14:tracePt t="10608" x="6251575" y="779463"/>
          <p14:tracePt t="10615" x="6261100" y="769938"/>
          <p14:tracePt t="10623" x="6270625" y="769938"/>
          <p14:tracePt t="10631" x="6270625" y="760413"/>
          <p14:tracePt t="10638" x="6280150" y="750888"/>
          <p14:tracePt t="10654" x="6289675" y="741363"/>
          <p14:tracePt t="10672" x="6299200" y="741363"/>
          <p14:tracePt t="10763" x="6308725" y="741363"/>
          <p14:tracePt t="10777" x="6308725" y="750888"/>
          <p14:tracePt t="10785" x="6318250" y="760413"/>
          <p14:tracePt t="10793" x="6327775" y="769938"/>
          <p14:tracePt t="10801" x="6327775" y="779463"/>
          <p14:tracePt t="10809" x="6327775" y="788988"/>
          <p14:tracePt t="10817" x="6327775" y="798513"/>
          <p14:tracePt t="10825" x="6337300" y="808038"/>
          <p14:tracePt t="10831" x="6337300" y="817563"/>
          <p14:tracePt t="10901" x="6346825" y="817563"/>
          <p14:tracePt t="10909" x="6375400" y="817563"/>
          <p14:tracePt t="10918" x="6403975" y="817563"/>
          <p14:tracePt t="10925" x="6423025" y="808038"/>
          <p14:tracePt t="10933" x="6442075" y="798513"/>
          <p14:tracePt t="10941" x="6451600" y="788988"/>
          <p14:tracePt t="10949" x="6461125" y="779463"/>
          <p14:tracePt t="10957" x="6480175" y="769938"/>
          <p14:tracePt t="10963" x="6489700" y="760413"/>
          <p14:tracePt t="10972" x="6499225" y="750888"/>
          <p14:tracePt t="10979" x="6508750" y="750888"/>
          <p14:tracePt t="10988" x="6508750" y="741363"/>
          <p14:tracePt t="10995" x="6518275" y="741363"/>
          <p14:tracePt t="11004" x="6527800" y="731838"/>
          <p14:tracePt t="11011" x="6546850" y="731838"/>
          <p14:tracePt t="11021" x="6556375" y="731838"/>
          <p14:tracePt t="11025" x="6575425" y="731838"/>
          <p14:tracePt t="11043" x="6584950" y="731838"/>
          <p14:tracePt t="11049" x="6604000" y="731838"/>
          <p14:tracePt t="11068" x="6642100" y="731838"/>
          <p14:tracePt t="11073" x="6680200" y="741363"/>
          <p14:tracePt t="11081" x="6727825" y="750888"/>
          <p14:tracePt t="11088" x="6775450" y="760413"/>
          <p14:tracePt t="11095" x="6832600" y="769938"/>
          <p14:tracePt t="11104" x="6888163" y="769938"/>
          <p14:tracePt t="11111" x="6935788" y="779463"/>
          <p14:tracePt t="11121" x="6983413" y="779463"/>
          <p14:tracePt t="11127" x="7021513" y="798513"/>
          <p14:tracePt t="11136" x="7050088" y="798513"/>
          <p14:tracePt t="11143" x="7069138" y="798513"/>
          <p14:tracePt t="11150" x="7088188" y="798513"/>
          <p14:tracePt t="11157" x="7097713" y="798513"/>
          <p14:tracePt t="11243" x="7088188" y="798513"/>
          <p14:tracePt t="11251" x="7050088" y="798513"/>
          <p14:tracePt t="11259" x="7011988" y="808038"/>
          <p14:tracePt t="11268" x="6926263" y="817563"/>
          <p14:tracePt t="11275" x="6851650" y="836613"/>
          <p14:tracePt t="11281" x="6737350" y="846138"/>
          <p14:tracePt t="11289" x="6594475" y="865188"/>
          <p14:tracePt t="11297" x="6442075" y="893763"/>
          <p14:tracePt t="11305" x="6270625" y="922338"/>
          <p14:tracePt t="11313" x="6080125" y="941388"/>
          <p14:tracePt t="11321" x="5870575" y="960438"/>
          <p14:tracePt t="11329" x="5632450" y="969963"/>
          <p14:tracePt t="11335" x="5319713" y="969963"/>
          <p14:tracePt t="11343" x="5043488" y="960438"/>
          <p14:tracePt t="11351" x="4729163" y="960438"/>
          <p14:tracePt t="11359" x="4481513" y="969963"/>
          <p14:tracePt t="11368" x="4252913" y="1027113"/>
          <p14:tracePt t="11375" x="4081463" y="1036638"/>
          <p14:tracePt t="11383" x="3929063" y="1055688"/>
          <p14:tracePt t="11391" x="3797300" y="1074738"/>
          <p14:tracePt t="11397" x="3673475" y="1084263"/>
          <p14:tracePt t="11405" x="3559175" y="1103313"/>
          <p14:tracePt t="11413" x="3444875" y="1112838"/>
          <p14:tracePt t="11422" x="3349625" y="1131888"/>
          <p14:tracePt t="11429" x="3263900" y="1131888"/>
          <p14:tracePt t="11438" x="3206750" y="1131888"/>
          <p14:tracePt t="11445" x="3168650" y="1131888"/>
          <p14:tracePt t="11454" x="3130550" y="1131888"/>
          <p14:tracePt t="11459" x="3101975" y="1131888"/>
          <p14:tracePt t="11469" x="3082925" y="1122363"/>
          <p14:tracePt t="11475" x="3063875" y="1122363"/>
          <p14:tracePt t="11491" x="3054350" y="1122363"/>
          <p14:tracePt t="11538" x="3006725" y="1112838"/>
          <p14:tracePt t="11545" x="2959100" y="1093788"/>
          <p14:tracePt t="11555" x="2882900" y="1084263"/>
          <p14:tracePt t="11561" x="2806700" y="1074738"/>
          <p14:tracePt t="11569" x="2701925" y="1055688"/>
          <p14:tracePt t="11577" x="2606675" y="1046163"/>
          <p14:tracePt t="11583" x="2492375" y="1027113"/>
          <p14:tracePt t="11591" x="2387600" y="998538"/>
          <p14:tracePt t="11599" x="2292350" y="989013"/>
          <p14:tracePt t="11607" x="2198688" y="969963"/>
          <p14:tracePt t="11615" x="2132013" y="960438"/>
          <p14:tracePt t="11623" x="2074863" y="950913"/>
          <p14:tracePt t="11631" x="2027238" y="950913"/>
          <p14:tracePt t="11639" x="1998663" y="950913"/>
          <p14:tracePt t="11645" x="1979613" y="941388"/>
          <p14:tracePt t="11654" x="1970088" y="941388"/>
          <p14:tracePt t="11661" x="1960563" y="941388"/>
          <p14:tracePt t="11709" x="1951038" y="941388"/>
          <p14:tracePt t="11723" x="1941513" y="941388"/>
          <p14:tracePt t="11731" x="1931988" y="941388"/>
          <p14:tracePt t="11747" x="1922463" y="950913"/>
          <p14:tracePt t="11756" x="1912938" y="950913"/>
          <p14:tracePt t="11763" x="1903413" y="960438"/>
          <p14:tracePt t="11772" x="1893888" y="960438"/>
          <p14:tracePt t="11779" x="1884363" y="960438"/>
          <p14:tracePt t="11785" x="1884363" y="969963"/>
          <p14:tracePt t="11802" x="1874838" y="969963"/>
          <p14:tracePt t="16307" x="1874838" y="950913"/>
          <p14:tracePt t="16315" x="1808163" y="760413"/>
          <p14:tracePt t="16323" x="1703388" y="533400"/>
          <p14:tracePt t="16331" x="1608138" y="400050"/>
          <p14:tracePt t="16339" x="1550988" y="295275"/>
          <p14:tracePt t="16347" x="1512888" y="257175"/>
          <p14:tracePt t="16355" x="1503363" y="257175"/>
          <p14:tracePt t="16455" x="1503363" y="266700"/>
          <p14:tracePt t="16464" x="1541463" y="276225"/>
          <p14:tracePt t="16471" x="1589088" y="295275"/>
          <p14:tracePt t="16479" x="1636713" y="333375"/>
          <p14:tracePt t="16487" x="1693863" y="371475"/>
          <p14:tracePt t="16493" x="1760538" y="428625"/>
          <p14:tracePt t="16503" x="1808163" y="495300"/>
          <p14:tracePt t="16509" x="1865313" y="561975"/>
          <p14:tracePt t="16518" x="1903413" y="627063"/>
          <p14:tracePt t="16525" x="1941513" y="684213"/>
          <p14:tracePt t="16533" x="1979613" y="731838"/>
          <p14:tracePt t="16541" x="2017713" y="779463"/>
          <p14:tracePt t="16550" x="2055813" y="827088"/>
          <p14:tracePt t="16555" x="2093913" y="865188"/>
          <p14:tracePt t="16563" x="2141538" y="903288"/>
          <p14:tracePt t="16571" x="2179638" y="912813"/>
          <p14:tracePt t="16579" x="2217738" y="922338"/>
          <p14:tracePt t="16587" x="2246313" y="931863"/>
          <p14:tracePt t="16595" x="2274888" y="941388"/>
          <p14:tracePt t="16604" x="2311400" y="941388"/>
          <p14:tracePt t="16611" x="2330450" y="950913"/>
          <p14:tracePt t="16619" x="2339975" y="950913"/>
          <p14:tracePt t="16625" x="2368550" y="960438"/>
          <p14:tracePt t="16633" x="2378075" y="960438"/>
          <p14:tracePt t="16641" x="2397125" y="969963"/>
          <p14:tracePt t="16650" x="2406650" y="979488"/>
          <p14:tracePt t="16657" x="2425700" y="989013"/>
          <p14:tracePt t="16665" x="2444750" y="998538"/>
          <p14:tracePt t="16673" x="2482850" y="1008063"/>
          <p14:tracePt t="16679" x="2511425" y="1017588"/>
          <p14:tracePt t="16687" x="2540000" y="1027113"/>
          <p14:tracePt t="16695" x="2568575" y="1027113"/>
          <p14:tracePt t="16704" x="2616200" y="1027113"/>
          <p14:tracePt t="16711" x="2635250" y="1027113"/>
          <p14:tracePt t="16968" x="2635250" y="1065213"/>
          <p14:tracePt t="16975" x="2606675" y="1093788"/>
          <p14:tracePt t="16984" x="2587625" y="1122363"/>
          <p14:tracePt t="16989" x="2578100" y="1169988"/>
          <p14:tracePt t="16997" x="2568575" y="1217613"/>
          <p14:tracePt t="17006" x="2540000" y="1265238"/>
          <p14:tracePt t="17013" x="2520950" y="1293813"/>
          <p14:tracePt t="17021" x="2511425" y="1331913"/>
          <p14:tracePt t="17029" x="2492375" y="1370013"/>
          <p14:tracePt t="17037" x="2473325" y="1398588"/>
          <p14:tracePt t="17045" x="2463800" y="1408113"/>
          <p14:tracePt t="17053" x="2454275" y="1417638"/>
          <p14:tracePt t="17401" x="2463800" y="1408113"/>
          <p14:tracePt t="17425" x="2463800" y="1398588"/>
          <p14:tracePt t="17533" x="2454275" y="1398588"/>
          <p14:tracePt t="17541" x="2444750" y="1398588"/>
          <p14:tracePt t="17549" x="2435225" y="1398588"/>
          <p14:tracePt t="17557" x="2425700" y="1398588"/>
          <p14:tracePt t="17567" x="2416175" y="1398588"/>
          <p14:tracePt t="17571" x="2406650" y="1408113"/>
          <p14:tracePt t="17579" x="2406650" y="1417638"/>
          <p14:tracePt t="17587" x="2387600" y="1427163"/>
          <p14:tracePt t="17596" x="2368550" y="1436688"/>
          <p14:tracePt t="17603" x="2349500" y="1446213"/>
          <p14:tracePt t="17611" x="2339975" y="1455738"/>
          <p14:tracePt t="17619" x="2320925" y="1465263"/>
          <p14:tracePt t="17625" x="2301875" y="1474788"/>
          <p14:tracePt t="17633" x="2284413" y="1484313"/>
          <p14:tracePt t="17641" x="2265363" y="1493838"/>
          <p14:tracePt t="17650" x="2255838" y="1503363"/>
          <p14:tracePt t="17657" x="2246313" y="1503363"/>
          <p14:tracePt t="17668" x="2236788" y="1512888"/>
          <p14:tracePt t="17674" x="2227263" y="1522413"/>
          <p14:tracePt t="17681" x="2217738" y="1522413"/>
          <p14:tracePt t="17695" x="2217738" y="1531938"/>
          <p14:tracePt t="17703" x="2208213" y="1531938"/>
          <p14:tracePt t="17711" x="2198688" y="1531938"/>
          <p14:tracePt t="17719" x="2189163" y="1531938"/>
          <p14:tracePt t="17727" x="2179638" y="1531938"/>
          <p14:tracePt t="17757" x="2170113" y="1531938"/>
          <p14:tracePt t="17766" x="2160588" y="1531938"/>
          <p14:tracePt t="17773" x="2151063" y="1531938"/>
          <p14:tracePt t="17781" x="2112963" y="1531938"/>
          <p14:tracePt t="17789" x="2074863" y="1522413"/>
          <p14:tracePt t="17797" x="2008188" y="1493838"/>
          <p14:tracePt t="17805" x="1960563" y="1484313"/>
          <p14:tracePt t="17813" x="1922463" y="1474788"/>
          <p14:tracePt t="17819" x="1884363" y="1465263"/>
          <p14:tracePt t="17827" x="1855788" y="1436688"/>
          <p14:tracePt t="17836" x="1808163" y="1427163"/>
          <p14:tracePt t="17843" x="1770063" y="1408113"/>
          <p14:tracePt t="17853" x="1731963" y="1398588"/>
          <p14:tracePt t="17859" x="1712913" y="1398588"/>
          <p14:tracePt t="17867" x="1703388" y="1389063"/>
          <p14:tracePt t="17890" x="1693863" y="1389063"/>
          <p14:tracePt t="17897" x="1684338" y="1389063"/>
          <p14:tracePt t="17906" x="1674813" y="1389063"/>
          <p14:tracePt t="17913" x="1665288" y="1389063"/>
          <p14:tracePt t="17921" x="1655763" y="1389063"/>
          <p14:tracePt t="17929" x="1646238" y="1389063"/>
          <p14:tracePt t="17937" x="1636713" y="1389063"/>
          <p14:tracePt t="17945" x="1608138" y="1389063"/>
          <p14:tracePt t="17952" x="1579563" y="1389063"/>
          <p14:tracePt t="17959" x="1541463" y="1398588"/>
          <p14:tracePt t="17968" x="1512888" y="1408113"/>
          <p14:tracePt t="17975" x="1484313" y="1417638"/>
          <p14:tracePt t="17983" x="1465263" y="1427163"/>
          <p14:tracePt t="17991" x="1427163" y="1427163"/>
          <p14:tracePt t="18000" x="1408113" y="1436688"/>
          <p14:tracePt t="18007" x="1398588" y="1436688"/>
          <p14:tracePt t="18013" x="1398588" y="1446213"/>
          <p14:tracePt t="18021" x="1389063" y="1455738"/>
          <p14:tracePt t="18030" x="1379538" y="1465263"/>
          <p14:tracePt t="18038" x="1370013" y="1465263"/>
          <p14:tracePt t="18045" x="1360488" y="1474788"/>
          <p14:tracePt t="18066" x="1331913" y="1484313"/>
          <p14:tracePt t="18070" x="1312863" y="1503363"/>
          <p14:tracePt t="18083" x="1303338" y="1512888"/>
          <p14:tracePt t="18091" x="1293813" y="1522413"/>
          <p14:tracePt t="18100" x="1284288" y="1531938"/>
          <p14:tracePt t="18108" x="1265238" y="1541463"/>
          <p14:tracePt t="18116" x="1255713" y="1550988"/>
          <p14:tracePt t="18123" x="1236663" y="1560513"/>
          <p14:tracePt t="18129" x="1236663" y="1570038"/>
          <p14:tracePt t="18137" x="1227138" y="1570038"/>
          <p14:tracePt t="18145" x="1217613" y="1579563"/>
          <p14:tracePt t="18153" x="1208088" y="1579563"/>
          <p14:tracePt t="18161" x="1208088" y="1589088"/>
          <p14:tracePt t="18177" x="1198563" y="1589088"/>
          <p14:tracePt t="18331" x="1208088" y="1589088"/>
          <p14:tracePt t="18339" x="1217613" y="1589088"/>
          <p14:tracePt t="18347" x="1227138" y="1589088"/>
          <p14:tracePt t="18355" x="1265238" y="1589088"/>
          <p14:tracePt t="18363" x="1293813" y="1579563"/>
          <p14:tracePt t="18372" x="1331913" y="1579563"/>
          <p14:tracePt t="18379" x="1379538" y="1570038"/>
          <p14:tracePt t="18387" x="1427163" y="1570038"/>
          <p14:tracePt t="18393" x="1484313" y="1570038"/>
          <p14:tracePt t="18402" x="1522413" y="1570038"/>
          <p14:tracePt t="18409" x="1589088" y="1579563"/>
          <p14:tracePt t="18418" x="1627188" y="1579563"/>
          <p14:tracePt t="18425" x="1674813" y="1598613"/>
          <p14:tracePt t="18433" x="1712913" y="1598613"/>
          <p14:tracePt t="18441" x="1760538" y="1608138"/>
          <p14:tracePt t="18450" x="1789113" y="1608138"/>
          <p14:tracePt t="18455" x="1817688" y="1608138"/>
          <p14:tracePt t="18463" x="1846263" y="1608138"/>
          <p14:tracePt t="18471" x="1884363" y="1608138"/>
          <p14:tracePt t="18479" x="1903413" y="1608138"/>
          <p14:tracePt t="18487" x="1922463" y="1608138"/>
          <p14:tracePt t="18495" x="1941513" y="1608138"/>
          <p14:tracePt t="18503" x="1941513" y="1598613"/>
          <p14:tracePt t="18511" x="1960563" y="1598613"/>
          <p14:tracePt t="18519" x="1970088" y="1598613"/>
          <p14:tracePt t="18525" x="1989138" y="1598613"/>
          <p14:tracePt t="18533" x="2008188" y="1598613"/>
          <p14:tracePt t="18541" x="2027238" y="1598613"/>
          <p14:tracePt t="18550" x="2055813" y="1598613"/>
          <p14:tracePt t="18557" x="2074863" y="1598613"/>
          <p14:tracePt t="18566" x="2103438" y="1589088"/>
          <p14:tracePt t="18571" x="2112963" y="1589088"/>
          <p14:tracePt t="18579" x="2132013" y="1589088"/>
          <p14:tracePt t="18589" x="2141538" y="1589088"/>
          <p14:tracePt t="18595" x="2151063" y="1589088"/>
          <p14:tracePt t="18611" x="2160588" y="1589088"/>
          <p14:tracePt t="18619" x="2170113" y="1589088"/>
          <p14:tracePt t="18627" x="2179638" y="1589088"/>
          <p14:tracePt t="18636" x="2189163" y="1579563"/>
          <p14:tracePt t="18643" x="2208213" y="1579563"/>
          <p14:tracePt t="18651" x="2236788" y="1579563"/>
          <p14:tracePt t="18657" x="2255838" y="1570038"/>
          <p14:tracePt t="18666" x="2284413" y="1570038"/>
          <p14:tracePt t="18673" x="2330450" y="1570038"/>
          <p14:tracePt t="18681" x="2359025" y="1560513"/>
          <p14:tracePt t="18689" x="2387600" y="1560513"/>
          <p14:tracePt t="18698" x="2416175" y="1560513"/>
          <p14:tracePt t="18703" x="2454275" y="1550988"/>
          <p14:tracePt t="18719" x="2463800" y="1541463"/>
          <p14:tracePt t="18743" x="2473325" y="1541463"/>
          <p14:tracePt t="22101" x="2606675" y="1503363"/>
          <p14:tracePt t="22109" x="2797175" y="1484313"/>
          <p14:tracePt t="22117" x="2930525" y="1474788"/>
          <p14:tracePt t="22125" x="3044825" y="1474788"/>
          <p14:tracePt t="22135" x="3111500" y="1455738"/>
          <p14:tracePt t="22139" x="3168650" y="1446213"/>
          <p14:tracePt t="22149" x="3216275" y="1436688"/>
          <p14:tracePt t="22155" x="3292475" y="1427163"/>
          <p14:tracePt t="22163" x="3397250" y="1408113"/>
          <p14:tracePt t="22171" x="3540125" y="1408113"/>
          <p14:tracePt t="22179" x="3730625" y="1389063"/>
          <p14:tracePt t="22187" x="3938588" y="1389063"/>
          <p14:tracePt t="22195" x="4167188" y="1389063"/>
          <p14:tracePt t="22214" x="4672013" y="1436688"/>
          <p14:tracePt t="22218" x="4891088" y="1474788"/>
          <p14:tracePt t="22225" x="5119688" y="1522413"/>
          <p14:tracePt t="22233" x="5272088" y="1541463"/>
          <p14:tracePt t="22241" x="5394325" y="1550988"/>
          <p14:tracePt t="22252" x="5489575" y="1550988"/>
          <p14:tracePt t="22257" x="5603875" y="1570038"/>
          <p14:tracePt t="22267" x="5718175" y="1570038"/>
          <p14:tracePt t="22272" x="5832475" y="1579563"/>
          <p14:tracePt t="22280" x="5946775" y="1598613"/>
          <p14:tracePt t="22287" x="6042025" y="1598613"/>
          <p14:tracePt t="22295" x="6127750" y="1598613"/>
          <p14:tracePt t="22303" x="6184900" y="1598613"/>
          <p14:tracePt t="22311" x="6213475" y="1589088"/>
          <p14:tracePt t="22319" x="6261100" y="1570038"/>
          <p14:tracePt t="22327" x="6289675" y="1560513"/>
          <p14:tracePt t="22334" x="6299200" y="1560513"/>
          <p14:tracePt t="22341" x="6299200" y="1550988"/>
          <p14:tracePt t="22395" x="6289675" y="1550988"/>
          <p14:tracePt t="22457" x="6289675" y="1541463"/>
          <p14:tracePt t="22473" x="6299200" y="1531938"/>
          <p14:tracePt t="22489" x="6308725" y="1522413"/>
          <p14:tracePt t="22498" x="6318250" y="1512888"/>
          <p14:tracePt t="22505" x="6327775" y="1503363"/>
          <p14:tracePt t="22511" x="6346825" y="1493838"/>
          <p14:tracePt t="22527" x="6375400" y="1484313"/>
          <p14:tracePt t="22535" x="6384925" y="1474788"/>
          <p14:tracePt t="22544" x="6413500" y="1465263"/>
          <p14:tracePt t="22552" x="6423025" y="1465263"/>
          <p14:tracePt t="22559" x="6451600" y="1455738"/>
          <p14:tracePt t="22569" x="6480175" y="1446213"/>
          <p14:tracePt t="22575" x="6518275" y="1436688"/>
          <p14:tracePt t="22584" x="6575425" y="1417638"/>
          <p14:tracePt t="22589" x="6651625" y="1408113"/>
          <p14:tracePt t="22598" x="6737350" y="1398588"/>
          <p14:tracePt t="22606" x="6813550" y="1398588"/>
          <p14:tracePt t="22613" x="6869113" y="1379538"/>
          <p14:tracePt t="22621" x="6926263" y="1379538"/>
          <p14:tracePt t="22630" x="6973888" y="1379538"/>
          <p14:tracePt t="22637" x="7031038" y="1379538"/>
          <p14:tracePt t="22645" x="7069138" y="1379538"/>
          <p14:tracePt t="22652" x="7116763" y="1379538"/>
          <p14:tracePt t="22659" x="7164388" y="1398588"/>
          <p14:tracePt t="22668" x="7202488" y="1408113"/>
          <p14:tracePt t="22675" x="7240588" y="1417638"/>
          <p14:tracePt t="22685" x="7278688" y="1427163"/>
          <p14:tracePt t="22691" x="7307263" y="1436688"/>
          <p14:tracePt t="22702" x="7345363" y="1446213"/>
          <p14:tracePt t="22707" x="7364413" y="1455738"/>
          <p14:tracePt t="22714" x="7373938" y="1455738"/>
          <p14:tracePt t="22769" x="7373938" y="1465263"/>
          <p14:tracePt t="22791" x="7383463" y="1474788"/>
          <p14:tracePt t="22807" x="7412038" y="1493838"/>
          <p14:tracePt t="22816" x="7421563" y="1493838"/>
          <p14:tracePt t="22823" x="7431088" y="1503363"/>
          <p14:tracePt t="22831" x="7450138" y="1512888"/>
          <p14:tracePt t="22839" x="7469188" y="1512888"/>
          <p14:tracePt t="22845" x="7488238" y="1522413"/>
          <p14:tracePt t="22853" x="7507288" y="1531938"/>
          <p14:tracePt t="22861" x="7516813" y="1531938"/>
          <p14:tracePt t="22869" x="7535863" y="1531938"/>
          <p14:tracePt t="22885" x="7545388" y="1531938"/>
          <p14:tracePt t="23419" x="7507288" y="1531938"/>
          <p14:tracePt t="23427" x="7459663" y="1522413"/>
          <p14:tracePt t="23435" x="7392988" y="1493838"/>
          <p14:tracePt t="23443" x="7307263" y="1465263"/>
          <p14:tracePt t="23452" x="7231063" y="1427163"/>
          <p14:tracePt t="23459" x="7164388" y="1398588"/>
          <p14:tracePt t="23469" x="7116763" y="1370013"/>
          <p14:tracePt t="23473" x="7097713" y="1360488"/>
          <p14:tracePt t="23482" x="7088188" y="1360488"/>
          <p14:tracePt t="23491" x="7078663" y="1360488"/>
          <p14:tracePt t="23505" x="7069138" y="1360488"/>
          <p14:tracePt t="23600" x="7059613" y="1350963"/>
          <p14:tracePt t="23614" x="7050088" y="1331913"/>
          <p14:tracePt t="23622" x="7040563" y="1284288"/>
          <p14:tracePt t="23629" x="7040563" y="1255713"/>
          <p14:tracePt t="23638" x="7040563" y="1217613"/>
          <p14:tracePt t="23646" x="7050088" y="1189038"/>
          <p14:tracePt t="23654" x="7069138" y="1160463"/>
          <p14:tracePt t="23659" x="7088188" y="1141413"/>
          <p14:tracePt t="23668" x="7107238" y="1122363"/>
          <p14:tracePt t="23675" x="7126288" y="1112838"/>
          <p14:tracePt t="23684" x="7145338" y="1103313"/>
          <p14:tracePt t="23691" x="7164388" y="1093788"/>
          <p14:tracePt t="23701" x="7183438" y="1074738"/>
          <p14:tracePt t="23707" x="7212013" y="1065213"/>
          <p14:tracePt t="23716" x="7250113" y="1055688"/>
          <p14:tracePt t="23721" x="7278688" y="1036638"/>
          <p14:tracePt t="23729" x="7307263" y="1017588"/>
          <p14:tracePt t="23737" x="7326313" y="1008063"/>
          <p14:tracePt t="23745" x="7354888" y="989013"/>
          <p14:tracePt t="23753" x="7373938" y="979488"/>
          <p14:tracePt t="23761" x="7373938" y="969963"/>
          <p14:tracePt t="23769" x="7383463" y="960438"/>
          <p14:tracePt t="23777" x="7392988" y="950913"/>
          <p14:tracePt t="23785" x="7402513" y="941388"/>
          <p14:tracePt t="23791" x="7412038" y="931863"/>
          <p14:tracePt t="23802" x="7421563" y="922338"/>
          <p14:tracePt t="23807" x="7431088" y="922338"/>
          <p14:tracePt t="23818" x="7431088" y="912813"/>
          <p14:tracePt t="23839" x="7440613" y="903288"/>
          <p14:tracePt t="23845" x="7450138" y="893763"/>
          <p14:tracePt t="23853" x="7459663" y="893763"/>
          <p14:tracePt t="23861" x="7469188" y="884238"/>
          <p14:tracePt t="23869" x="7478713" y="874713"/>
          <p14:tracePt t="23877" x="7488238" y="874713"/>
          <p14:tracePt t="23897" x="7507288" y="855663"/>
          <p14:tracePt t="23902" x="7516813" y="846138"/>
          <p14:tracePt t="23907" x="7526338" y="836613"/>
          <p14:tracePt t="23916" x="7535863" y="827088"/>
          <p14:tracePt t="23939" x="7535863" y="817563"/>
          <p14:tracePt t="23985" x="7535863" y="808038"/>
          <p14:tracePt t="24117" x="7535863" y="798513"/>
          <p14:tracePt t="24155" x="7526338" y="779463"/>
          <p14:tracePt t="24164" x="7516813" y="750888"/>
          <p14:tracePt t="24171" x="7516813" y="712788"/>
          <p14:tracePt t="24180" x="7507288" y="684213"/>
          <p14:tracePt t="24188" x="7497763" y="655638"/>
          <p14:tracePt t="24195" x="7488238" y="617538"/>
          <p14:tracePt t="24203" x="7488238" y="608013"/>
          <p14:tracePt t="24211" x="7478713" y="588963"/>
          <p14:tracePt t="24219" x="7478713" y="571500"/>
          <p14:tracePt t="24227" x="7478713" y="552450"/>
          <p14:tracePt t="24234" x="7478713" y="542925"/>
          <p14:tracePt t="24241" x="7478713" y="523875"/>
          <p14:tracePt t="24251" x="7478713" y="514350"/>
          <p14:tracePt t="24257" x="7478713" y="504825"/>
          <p14:tracePt t="24266" x="7478713" y="495300"/>
          <p14:tracePt t="24287" x="7478713" y="485775"/>
          <p14:tracePt t="24661" x="7469188" y="495300"/>
          <p14:tracePt t="24667" x="7431088" y="514350"/>
          <p14:tracePt t="24675" x="7354888" y="552450"/>
          <p14:tracePt t="24685" x="7231063" y="608013"/>
          <p14:tracePt t="24691" x="7097713" y="684213"/>
          <p14:tracePt t="24702" x="6954838" y="750888"/>
          <p14:tracePt t="24707" x="6804025" y="798513"/>
          <p14:tracePt t="24716" x="6642100" y="846138"/>
          <p14:tracePt t="24723" x="6451600" y="874713"/>
          <p14:tracePt t="24730" x="6261100" y="912813"/>
          <p14:tracePt t="24737" x="6042025" y="941388"/>
          <p14:tracePt t="24745" x="5794375" y="979488"/>
          <p14:tracePt t="24753" x="5508625" y="998538"/>
          <p14:tracePt t="24761" x="5262563" y="989013"/>
          <p14:tracePt t="24769" x="5072063" y="969963"/>
          <p14:tracePt t="24777" x="4900613" y="969963"/>
          <p14:tracePt t="24785" x="4729163" y="960438"/>
          <p14:tracePt t="24791" x="4576763" y="960438"/>
          <p14:tracePt t="24800" x="4443413" y="960438"/>
          <p14:tracePt t="24807" x="4310063" y="979488"/>
          <p14:tracePt t="24817" x="4176713" y="979488"/>
          <p14:tracePt t="24823" x="4043363" y="979488"/>
          <p14:tracePt t="24832" x="3910013" y="979488"/>
          <p14:tracePt t="24839" x="3778250" y="979488"/>
          <p14:tracePt t="24847" x="3606800" y="1008063"/>
          <p14:tracePt t="24855" x="3444875" y="1055688"/>
          <p14:tracePt t="24866" x="3273425" y="1103313"/>
          <p14:tracePt t="24869" x="3121025" y="1150938"/>
          <p14:tracePt t="24877" x="2978150" y="1198563"/>
          <p14:tracePt t="24885" x="2844800" y="1227138"/>
          <p14:tracePt t="24893" x="2720975" y="1255713"/>
          <p14:tracePt t="24901" x="2606675" y="1274763"/>
          <p14:tracePt t="24909" x="2530475" y="1284288"/>
          <p14:tracePt t="24917" x="2482850" y="1284288"/>
          <p14:tracePt t="24923" x="2444750" y="1284288"/>
          <p14:tracePt t="24933" x="2397125" y="1284288"/>
          <p14:tracePt t="24939" x="2368550" y="1284288"/>
          <p14:tracePt t="24948" x="2320925" y="1284288"/>
          <p14:tracePt t="24955" x="2292350" y="1284288"/>
          <p14:tracePt t="24964" x="2274888" y="1284288"/>
          <p14:tracePt t="24971" x="2265363" y="1284288"/>
          <p14:tracePt t="24985" x="2255838" y="1284288"/>
          <p14:tracePt t="24993" x="2246313" y="1284288"/>
          <p14:tracePt t="25001" x="2217738" y="1274763"/>
          <p14:tracePt t="25009" x="2170113" y="1265238"/>
          <p14:tracePt t="25017" x="2112963" y="1255713"/>
          <p14:tracePt t="25025" x="2046288" y="1227138"/>
          <p14:tracePt t="25036" x="1960563" y="1198563"/>
          <p14:tracePt t="25041" x="1865313" y="1169988"/>
          <p14:tracePt t="25049" x="1779588" y="1141413"/>
          <p14:tracePt t="25056" x="1703388" y="1112838"/>
          <p14:tracePt t="25066" x="1617663" y="1103313"/>
          <p14:tracePt t="25071" x="1560513" y="1093788"/>
          <p14:tracePt t="25079" x="1512888" y="1084263"/>
          <p14:tracePt t="25087" x="1484313" y="1065213"/>
          <p14:tracePt t="25095" x="1465263" y="1065213"/>
          <p14:tracePt t="25103" x="1455738" y="1065213"/>
          <p14:tracePt t="25452" x="1455738" y="1055688"/>
          <p14:tracePt t="25467" x="1493838" y="1017588"/>
          <p14:tracePt t="25475" x="1570038" y="1017588"/>
          <p14:tracePt t="25484" x="1684338" y="1017588"/>
          <p14:tracePt t="25489" x="1836738" y="1017588"/>
          <p14:tracePt t="25497" x="2008188" y="1017588"/>
          <p14:tracePt t="25505" x="2179638" y="1055688"/>
          <p14:tracePt t="25513" x="2406650" y="1112838"/>
          <p14:tracePt t="25521" x="2644775" y="1131888"/>
          <p14:tracePt t="25530" x="2901950" y="1160463"/>
          <p14:tracePt t="25537" x="3149600" y="1160463"/>
          <p14:tracePt t="25546" x="3406775" y="1122363"/>
          <p14:tracePt t="25551" x="3673475" y="1065213"/>
          <p14:tracePt t="25559" x="3881438" y="1046163"/>
          <p14:tracePt t="25568" x="4071938" y="1017588"/>
          <p14:tracePt t="25576" x="4224338" y="998538"/>
          <p14:tracePt t="25585" x="4357688" y="998538"/>
          <p14:tracePt t="25591" x="4471988" y="998538"/>
          <p14:tracePt t="25600" x="4548188" y="989013"/>
          <p14:tracePt t="25607" x="4633913" y="989013"/>
          <p14:tracePt t="25614" x="4710113" y="969963"/>
          <p14:tracePt t="25621" x="4805363" y="960438"/>
          <p14:tracePt t="25630" x="4910138" y="941388"/>
          <p14:tracePt t="25637" x="5005388" y="912813"/>
          <p14:tracePt t="25645" x="5100638" y="903288"/>
          <p14:tracePt t="25653" x="5224463" y="874713"/>
          <p14:tracePt t="25661" x="5337175" y="846138"/>
          <p14:tracePt t="25669" x="5461000" y="827088"/>
          <p14:tracePt t="25675" x="5556250" y="817563"/>
          <p14:tracePt t="25684" x="5632450" y="798513"/>
          <p14:tracePt t="25691" x="5718175" y="788988"/>
          <p14:tracePt t="25700" x="5794375" y="779463"/>
          <p14:tracePt t="25707" x="5861050" y="760413"/>
          <p14:tracePt t="25718" x="5937250" y="750888"/>
          <p14:tracePt t="25723" x="6013450" y="750888"/>
          <p14:tracePt t="25734" x="6099175" y="731838"/>
          <p14:tracePt t="25738" x="6213475" y="731838"/>
          <p14:tracePt t="25745" x="6346825" y="731838"/>
          <p14:tracePt t="25753" x="6499225" y="731838"/>
          <p14:tracePt t="25761" x="6670675" y="741363"/>
          <p14:tracePt t="25769" x="6851650" y="741363"/>
          <p14:tracePt t="25777" x="7021513" y="760413"/>
          <p14:tracePt t="25785" x="7154863" y="760413"/>
          <p14:tracePt t="25793" x="7278688" y="741363"/>
          <p14:tracePt t="25802" x="7354888" y="722313"/>
          <p14:tracePt t="25809" x="7392988" y="703263"/>
          <p14:tracePt t="25816" x="7412038" y="693738"/>
          <p14:tracePt t="25823" x="7421563" y="684213"/>
          <p14:tracePt t="25833" x="7421563" y="674688"/>
          <p14:tracePt t="25839" x="7421563" y="665163"/>
          <p14:tracePt t="25855" x="7421563" y="655638"/>
          <p14:tracePt t="25871" x="7421563" y="646113"/>
          <p14:tracePt t="25902" x="7421563" y="636588"/>
          <p14:tracePt t="26001" x="7431088" y="627063"/>
          <p14:tracePt t="26009" x="7440613" y="617538"/>
          <p14:tracePt t="26018" x="7459663" y="598488"/>
          <p14:tracePt t="26025" x="7469188" y="571500"/>
          <p14:tracePt t="26034" x="7478713" y="561975"/>
          <p14:tracePt t="26041" x="7488238" y="552450"/>
          <p14:tracePt t="26065" x="7497763" y="542925"/>
          <p14:tracePt t="26081" x="7507288" y="542925"/>
          <p14:tracePt t="26273" x="7507288" y="552450"/>
          <p14:tracePt t="26282" x="7478713" y="579438"/>
          <p14:tracePt t="26289" x="7440613" y="617538"/>
          <p14:tracePt t="26297" x="7392988" y="665163"/>
          <p14:tracePt t="26305" x="7354888" y="712788"/>
          <p14:tracePt t="26313" x="7316788" y="750888"/>
          <p14:tracePt t="26319" x="7288213" y="769938"/>
          <p14:tracePt t="26327" x="7259638" y="788988"/>
          <p14:tracePt t="26335" x="7250113" y="798513"/>
          <p14:tracePt t="26343" x="7231063" y="808038"/>
          <p14:tracePt t="26351" x="7221538" y="817563"/>
          <p14:tracePt t="26359" x="7212013" y="817563"/>
          <p14:tracePt t="26368" x="7192963" y="817563"/>
          <p14:tracePt t="26381" x="7183438" y="817563"/>
          <p14:tracePt t="26397" x="7173913" y="808038"/>
          <p14:tracePt t="26405" x="7164388" y="808038"/>
          <p14:tracePt t="26415" x="7154863" y="798513"/>
          <p14:tracePt t="26421" x="7145338" y="798513"/>
          <p14:tracePt t="26431" x="7135813" y="788988"/>
          <p14:tracePt t="26575" x="7145338" y="788988"/>
          <p14:tracePt t="26584" x="7173913" y="893763"/>
          <p14:tracePt t="26591" x="7221538" y="1055688"/>
          <p14:tracePt t="26602" x="7231063" y="1189038"/>
          <p14:tracePt t="26607" x="7231063" y="1265238"/>
          <p14:tracePt t="26616" x="7231063" y="1341438"/>
          <p14:tracePt t="26623" x="7231063" y="1389063"/>
          <p14:tracePt t="26632" x="7221538" y="1417638"/>
          <p14:tracePt t="26637" x="7212013" y="1427163"/>
          <p14:tracePt t="26646" x="7202488" y="1436688"/>
          <p14:tracePt t="26653" x="7192963" y="1446213"/>
          <p14:tracePt t="26661" x="7183438" y="1455738"/>
          <p14:tracePt t="27987" x="7173913" y="1455738"/>
          <p14:tracePt t="27995" x="7097713" y="1455738"/>
          <p14:tracePt t="28005" x="6983413" y="1455738"/>
          <p14:tracePt t="28011" x="6851650" y="1455738"/>
          <p14:tracePt t="28019" x="6661150" y="1474788"/>
          <p14:tracePt t="28025" x="6451600" y="1493838"/>
          <p14:tracePt t="28033" x="6223000" y="1493838"/>
          <p14:tracePt t="28041" x="5794375" y="1493838"/>
          <p14:tracePt t="28050" x="5356225" y="1474788"/>
          <p14:tracePt t="28057" x="4967288" y="1474788"/>
          <p14:tracePt t="28066" x="4643438" y="1455738"/>
          <p14:tracePt t="28073" x="4357688" y="1436688"/>
          <p14:tracePt t="28082" x="4119563" y="1417638"/>
          <p14:tracePt t="28087" x="3948113" y="1408113"/>
          <p14:tracePt t="28097" x="3833813" y="1408113"/>
          <p14:tracePt t="28103" x="3749675" y="1408113"/>
          <p14:tracePt t="28111" x="3673475" y="1408113"/>
          <p14:tracePt t="28119" x="3625850" y="1417638"/>
          <p14:tracePt t="28127" x="3587750" y="1427163"/>
          <p14:tracePt t="28135" x="3549650" y="1446213"/>
          <p14:tracePt t="28143" x="3521075" y="1455738"/>
          <p14:tracePt t="28151" x="3502025" y="1465263"/>
          <p14:tracePt t="28157" x="3492500" y="1474788"/>
          <p14:tracePt t="28167" x="3482975" y="1474788"/>
          <p14:tracePt t="28173" x="3473450" y="1484313"/>
          <p14:tracePt t="28183" x="3473450" y="1493838"/>
          <p14:tracePt t="28189" x="3454400" y="1503363"/>
          <p14:tracePt t="28199" x="3416300" y="1512888"/>
          <p14:tracePt t="28205" x="3397250" y="1531938"/>
          <p14:tracePt t="28213" x="3368675" y="1560513"/>
          <p14:tracePt t="28221" x="3340100" y="1579563"/>
          <p14:tracePt t="28227" x="3302000" y="1608138"/>
          <p14:tracePt t="28235" x="3273425" y="1627188"/>
          <p14:tracePt t="28243" x="3225800" y="1655763"/>
          <p14:tracePt t="28251" x="3197225" y="1674813"/>
          <p14:tracePt t="28259" x="3159125" y="1684338"/>
          <p14:tracePt t="28267" x="3130550" y="1693863"/>
          <p14:tracePt t="28275" x="3101975" y="1703388"/>
          <p14:tracePt t="28283" x="3063875" y="1712913"/>
          <p14:tracePt t="28289" x="3044825" y="1730375"/>
          <p14:tracePt t="28299" x="3016250" y="1730375"/>
          <p14:tracePt t="28305" x="2987675" y="1739900"/>
          <p14:tracePt t="28313" x="2968625" y="1749425"/>
          <p14:tracePt t="28321" x="2940050" y="1758950"/>
          <p14:tracePt t="28329" x="2901950" y="1768475"/>
          <p14:tracePt t="28337" x="2873375" y="1778000"/>
          <p14:tracePt t="28347" x="2844800" y="1787525"/>
          <p14:tracePt t="28351" x="2806700" y="1797050"/>
          <p14:tracePt t="28359" x="2778125" y="1816100"/>
          <p14:tracePt t="28368" x="2749550" y="1825625"/>
          <p14:tracePt t="28375" x="2711450" y="1854200"/>
          <p14:tracePt t="28383" x="2682875" y="1873250"/>
          <p14:tracePt t="28391" x="2654300" y="1892300"/>
          <p14:tracePt t="28399" x="2616200" y="1901825"/>
          <p14:tracePt t="28407" x="2597150" y="1911350"/>
          <p14:tracePt t="28415" x="2587625" y="1920875"/>
          <p14:tracePt t="28421" x="2587625" y="1930400"/>
          <p14:tracePt t="28429" x="2578100" y="1939925"/>
          <p14:tracePt t="28601" x="2549525" y="1939925"/>
          <p14:tracePt t="28607" x="2501900" y="1939925"/>
          <p14:tracePt t="28615" x="2463800" y="1939925"/>
          <p14:tracePt t="28623" x="2416175" y="1939925"/>
          <p14:tracePt t="28633" x="2387600" y="1939925"/>
          <p14:tracePt t="28639" x="2359025" y="1949450"/>
          <p14:tracePt t="28648" x="2330450" y="1958975"/>
          <p14:tracePt t="28655" x="2320925" y="1968500"/>
          <p14:tracePt t="28665" x="2311400" y="1968500"/>
          <p14:tracePt t="28669" x="2301875" y="1978025"/>
          <p14:tracePt t="28825" x="2311400" y="1978025"/>
          <p14:tracePt t="28833" x="2320925" y="1978025"/>
          <p14:tracePt t="29615" x="2330450" y="1978025"/>
          <p14:tracePt t="30136" x="2339975" y="1968500"/>
          <p14:tracePt t="30151" x="2368550" y="1958975"/>
          <p14:tracePt t="30159" x="2416175" y="1958975"/>
          <p14:tracePt t="30167" x="2444750" y="1949450"/>
          <p14:tracePt t="30175" x="2473325" y="1949450"/>
          <p14:tracePt t="30183" x="2501900" y="1939925"/>
          <p14:tracePt t="30191" x="2520950" y="1930400"/>
          <p14:tracePt t="30199" x="2559050" y="1930400"/>
          <p14:tracePt t="30205" x="2578100" y="1920875"/>
          <p14:tracePt t="30215" x="2606675" y="1911350"/>
          <p14:tracePt t="30221" x="2654300" y="1901825"/>
          <p14:tracePt t="30230" x="2692400" y="1882775"/>
          <p14:tracePt t="30237" x="2759075" y="1873250"/>
          <p14:tracePt t="30245" x="2835275" y="1863725"/>
          <p14:tracePt t="30253" x="2911475" y="1863725"/>
          <p14:tracePt t="30259" x="3025775" y="1863725"/>
          <p14:tracePt t="30267" x="3149600" y="1882775"/>
          <p14:tracePt t="30275" x="3263900" y="1911350"/>
          <p14:tracePt t="30285" x="3397250" y="1930400"/>
          <p14:tracePt t="30291" x="3521075" y="1939925"/>
          <p14:tracePt t="30299" x="3635375" y="1958975"/>
          <p14:tracePt t="30307" x="3730625" y="1968500"/>
          <p14:tracePt t="30314" x="3797300" y="1978025"/>
          <p14:tracePt t="30321" x="3833813" y="1978025"/>
          <p14:tracePt t="30329" x="3881438" y="1978025"/>
          <p14:tracePt t="30337" x="3910013" y="1978025"/>
          <p14:tracePt t="30347" x="3938588" y="1978025"/>
          <p14:tracePt t="30353" x="3957638" y="1968500"/>
          <p14:tracePt t="30362" x="3976688" y="1958975"/>
          <p14:tracePt t="30369" x="3995738" y="1949450"/>
          <p14:tracePt t="30375" x="4014788" y="1939925"/>
          <p14:tracePt t="30383" x="4033838" y="1930400"/>
          <p14:tracePt t="30391" x="4043363" y="1920875"/>
          <p14:tracePt t="30399" x="4062413" y="1911350"/>
          <p14:tracePt t="30407" x="4081463" y="1901825"/>
          <p14:tracePt t="30415" x="4100513" y="1892300"/>
          <p14:tracePt t="30423" x="4138613" y="1882775"/>
          <p14:tracePt t="30433" x="4176713" y="1873250"/>
          <p14:tracePt t="30437" x="4205288" y="1863725"/>
          <p14:tracePt t="30446" x="4243388" y="1854200"/>
          <p14:tracePt t="30453" x="4271963" y="1844675"/>
          <p14:tracePt t="30462" x="4291013" y="1835150"/>
          <p14:tracePt t="30469" x="4310063" y="1825625"/>
          <p14:tracePt t="30478" x="4338638" y="1825625"/>
          <p14:tracePt t="30485" x="4348163" y="1825625"/>
          <p14:tracePt t="30494" x="4367213" y="1816100"/>
          <p14:tracePt t="30499" x="4386263" y="1816100"/>
          <p14:tracePt t="30507" x="4405313" y="1816100"/>
          <p14:tracePt t="30515" x="4424363" y="1816100"/>
          <p14:tracePt t="30523" x="4443413" y="1816100"/>
          <p14:tracePt t="30532" x="4471988" y="1816100"/>
          <p14:tracePt t="30539" x="4510088" y="1816100"/>
          <p14:tracePt t="30548" x="4557713" y="1816100"/>
          <p14:tracePt t="30555" x="4595813" y="1816100"/>
          <p14:tracePt t="30563" x="4643438" y="1825625"/>
          <p14:tracePt t="30569" x="4700588" y="1825625"/>
          <p14:tracePt t="30578" x="4757738" y="1825625"/>
          <p14:tracePt t="30585" x="4805363" y="1825625"/>
          <p14:tracePt t="30593" x="4852988" y="1825625"/>
          <p14:tracePt t="30601" x="4881563" y="1825625"/>
          <p14:tracePt t="30609" x="4910138" y="1816100"/>
          <p14:tracePt t="30617" x="4938713" y="1806575"/>
          <p14:tracePt t="30625" x="4957763" y="1797050"/>
          <p14:tracePt t="30633" x="4967288" y="1787525"/>
          <p14:tracePt t="30640" x="4976813" y="1778000"/>
          <p14:tracePt t="30649" x="4986338" y="1778000"/>
          <p14:tracePt t="30693" x="4986338" y="1768475"/>
          <p14:tracePt t="30709" x="4986338" y="1749425"/>
          <p14:tracePt t="30725" x="4986338" y="1739900"/>
          <p14:tracePt t="30749" x="4995863" y="1730375"/>
          <p14:tracePt t="30755" x="5005388" y="1720850"/>
          <p14:tracePt t="30765" x="5005388" y="1712913"/>
          <p14:tracePt t="30771" x="5024438" y="1712913"/>
          <p14:tracePt t="30780" x="5033963" y="1712913"/>
          <p14:tracePt t="30787" x="5043488" y="1712913"/>
          <p14:tracePt t="30796" x="5053013" y="1712913"/>
          <p14:tracePt t="30804" x="5062538" y="1712913"/>
          <p14:tracePt t="30935" x="5062538" y="1720850"/>
          <p14:tracePt t="31027" x="5053013" y="1730375"/>
          <p14:tracePt t="31035" x="5043488" y="1730375"/>
          <p14:tracePt t="31051" x="5043488" y="1739900"/>
          <p14:tracePt t="31059" x="5033963" y="1739900"/>
          <p14:tracePt t="31159" x="5129213" y="1730375"/>
          <p14:tracePt t="31167" x="5281613" y="1720850"/>
          <p14:tracePt t="31175" x="5451475" y="1703388"/>
          <p14:tracePt t="31183" x="5641975" y="1684338"/>
          <p14:tracePt t="31189" x="5880100" y="1665288"/>
          <p14:tracePt t="31199" x="6099175" y="1636713"/>
          <p14:tracePt t="31205" x="6270625" y="1617663"/>
          <p14:tracePt t="31214" x="6384925" y="1608138"/>
          <p14:tracePt t="31221" x="6461125" y="1589088"/>
          <p14:tracePt t="31229" x="6508750" y="1589088"/>
          <p14:tracePt t="31238" x="6518275" y="1589088"/>
          <p14:tracePt t="31346" x="6537325" y="1589088"/>
          <p14:tracePt t="31361" x="6546850" y="1589088"/>
          <p14:tracePt t="31477" x="6546850" y="1598613"/>
          <p14:tracePt t="31485" x="6527800" y="1617663"/>
          <p14:tracePt t="31493" x="6499225" y="1636713"/>
          <p14:tracePt t="31502" x="6451600" y="1674813"/>
          <p14:tracePt t="31510" x="6384925" y="1703388"/>
          <p14:tracePt t="31516" x="6289675" y="1730375"/>
          <p14:tracePt t="31523" x="6146800" y="1758950"/>
          <p14:tracePt t="31533" x="5994400" y="1787525"/>
          <p14:tracePt t="31539" x="5822950" y="1806575"/>
          <p14:tracePt t="31548" x="5670550" y="1816100"/>
          <p14:tracePt t="31555" x="5518150" y="1854200"/>
          <p14:tracePt t="31565" x="5365750" y="1882775"/>
          <p14:tracePt t="31571" x="5224463" y="1930400"/>
          <p14:tracePt t="31578" x="5091113" y="1958975"/>
          <p14:tracePt t="31585" x="4967288" y="2006600"/>
          <p14:tracePt t="31593" x="4852988" y="2044700"/>
          <p14:tracePt t="31601" x="4767263" y="2073275"/>
          <p14:tracePt t="31609" x="4681538" y="2092325"/>
          <p14:tracePt t="31617" x="4643438" y="2101850"/>
          <p14:tracePt t="31625" x="4595813" y="2111375"/>
          <p14:tracePt t="31632" x="4567238" y="2120900"/>
          <p14:tracePt t="31639" x="4519613" y="2130425"/>
          <p14:tracePt t="31648" x="4481513" y="2139950"/>
          <p14:tracePt t="31655" x="4395788" y="2159000"/>
          <p14:tracePt t="31665" x="4281488" y="2168525"/>
          <p14:tracePt t="31671" x="4129088" y="2187575"/>
          <p14:tracePt t="31680" x="3976688" y="2206625"/>
          <p14:tracePt t="31687" x="3806825" y="2216150"/>
          <p14:tracePt t="31693" x="3635375" y="2216150"/>
          <p14:tracePt t="31701" x="3463925" y="2216150"/>
          <p14:tracePt t="31709" x="3273425" y="2216150"/>
          <p14:tracePt t="31717" x="3101975" y="2178050"/>
          <p14:tracePt t="31726" x="2949575" y="2168525"/>
          <p14:tracePt t="31733" x="2816225" y="2168525"/>
          <p14:tracePt t="31741" x="2701925" y="2168525"/>
          <p14:tracePt t="31750" x="2625725" y="2168525"/>
          <p14:tracePt t="31757" x="2578100" y="2168525"/>
          <p14:tracePt t="31765" x="2540000" y="2168525"/>
          <p14:tracePt t="31771" x="2492375" y="2168525"/>
          <p14:tracePt t="31780" x="2454275" y="2168525"/>
          <p14:tracePt t="31787" x="2406650" y="2168525"/>
          <p14:tracePt t="31796" x="2339975" y="2178050"/>
          <p14:tracePt t="31803" x="2265363" y="2197100"/>
          <p14:tracePt t="31812" x="2189163" y="2206625"/>
          <p14:tracePt t="31819" x="2103438" y="2216150"/>
          <p14:tracePt t="31828" x="2008188" y="2235200"/>
          <p14:tracePt t="31833" x="1912938" y="2244725"/>
          <p14:tracePt t="31841" x="1789113" y="2263775"/>
          <p14:tracePt t="31849" x="1693863" y="2273300"/>
          <p14:tracePt t="31857" x="1617663" y="2292350"/>
          <p14:tracePt t="31866" x="1550988" y="2292350"/>
          <p14:tracePt t="31873" x="1512888" y="2292350"/>
          <p14:tracePt t="31882" x="1465263" y="2292350"/>
          <p14:tracePt t="31889" x="1436688" y="2292350"/>
          <p14:tracePt t="31895" x="1427163" y="2292350"/>
          <p14:tracePt t="32035" x="1436688" y="2282825"/>
          <p14:tracePt t="32043" x="1446213" y="2273300"/>
          <p14:tracePt t="32051" x="1446213" y="2263775"/>
          <p14:tracePt t="32063" x="1455738" y="2254250"/>
          <p14:tracePt t="32067" x="1465263" y="2254250"/>
          <p14:tracePt t="32073" x="1484313" y="2244725"/>
          <p14:tracePt t="32083" x="1512888" y="2235200"/>
          <p14:tracePt t="32089" x="1550988" y="2216150"/>
          <p14:tracePt t="32098" x="1598613" y="2206625"/>
          <p14:tracePt t="32105" x="1684338" y="2178050"/>
          <p14:tracePt t="32114" x="1779588" y="2168525"/>
          <p14:tracePt t="32121" x="1855788" y="2149475"/>
          <p14:tracePt t="32132" x="1941513" y="2139950"/>
          <p14:tracePt t="32135" x="2017713" y="2139950"/>
          <p14:tracePt t="32143" x="2074863" y="2139950"/>
          <p14:tracePt t="32151" x="2141538" y="2130425"/>
          <p14:tracePt t="32159" x="2179638" y="2130425"/>
          <p14:tracePt t="32167" x="2208213" y="2120900"/>
          <p14:tracePt t="32175" x="2217738" y="2120900"/>
          <p14:tracePt t="32345" x="2236788" y="2111375"/>
          <p14:tracePt t="32353" x="2265363" y="2111375"/>
          <p14:tracePt t="32361" x="2301875" y="2101850"/>
          <p14:tracePt t="32369" x="2339975" y="2082800"/>
          <p14:tracePt t="32378" x="2378075" y="2082800"/>
          <p14:tracePt t="32385" x="2416175" y="2082800"/>
          <p14:tracePt t="32391" x="2454275" y="2082800"/>
          <p14:tracePt t="32399" x="2501900" y="2082800"/>
          <p14:tracePt t="32407" x="2540000" y="2082800"/>
          <p14:tracePt t="32415" x="2587625" y="2092325"/>
          <p14:tracePt t="32423" x="2635250" y="2092325"/>
          <p14:tracePt t="32432" x="2663825" y="2092325"/>
          <p14:tracePt t="32439" x="2692400" y="2092325"/>
          <p14:tracePt t="32448" x="2711450" y="2092325"/>
          <p14:tracePt t="32453" x="2720975" y="2092325"/>
          <p14:tracePt t="32461" x="2730500" y="2092325"/>
          <p14:tracePt t="32469" x="2740025" y="2092325"/>
          <p14:tracePt t="32695" x="2749550" y="2092325"/>
          <p14:tracePt t="33663" x="2740025" y="2092325"/>
          <p14:tracePt t="33671" x="2730500" y="2092325"/>
          <p14:tracePt t="33680" x="2730500" y="2101850"/>
          <p14:tracePt t="33687" x="2720975" y="2111375"/>
          <p14:tracePt t="33696" x="2711450" y="2120900"/>
          <p14:tracePt t="33711" x="2701925" y="2130425"/>
          <p14:tracePt t="33781" x="2692400" y="2130425"/>
          <p14:tracePt t="34703" x="2673350" y="2139950"/>
          <p14:tracePt t="34712" x="2597150" y="2149475"/>
          <p14:tracePt t="34719" x="2511425" y="2159000"/>
          <p14:tracePt t="34727" x="2416175" y="2178050"/>
          <p14:tracePt t="34735" x="2311400" y="2206625"/>
          <p14:tracePt t="34744" x="2198688" y="2235200"/>
          <p14:tracePt t="34749" x="2074863" y="2282825"/>
          <p14:tracePt t="34757" x="1941513" y="2330450"/>
          <p14:tracePt t="34765" x="1817688" y="2368550"/>
          <p14:tracePt t="34773" x="1703388" y="2387600"/>
          <p14:tracePt t="34781" x="1608138" y="2397125"/>
          <p14:tracePt t="34789" x="1522413" y="2425700"/>
          <p14:tracePt t="34798" x="1484313" y="2435225"/>
          <p14:tracePt t="34805" x="1446213" y="2444750"/>
          <p14:tracePt t="34813" x="1436688" y="2454275"/>
          <p14:tracePt t="34989" x="1436688" y="2463800"/>
          <p14:tracePt t="35067" x="1446213" y="2454275"/>
          <p14:tracePt t="35075" x="1455738" y="2454275"/>
          <p14:tracePt t="35083" x="1474788" y="2454275"/>
          <p14:tracePt t="35091" x="1493838" y="2454275"/>
          <p14:tracePt t="35099" x="1522413" y="2444750"/>
          <p14:tracePt t="35107" x="1550988" y="2444750"/>
          <p14:tracePt t="35115" x="1579563" y="2444750"/>
          <p14:tracePt t="35121" x="1617663" y="2444750"/>
          <p14:tracePt t="35131" x="1646238" y="2444750"/>
          <p14:tracePt t="35137" x="1674813" y="2444750"/>
          <p14:tracePt t="35146" x="1703388" y="2435225"/>
          <p14:tracePt t="35153" x="1731963" y="2435225"/>
          <p14:tracePt t="35161" x="1770063" y="2435225"/>
          <p14:tracePt t="35169" x="1798638" y="2425700"/>
          <p14:tracePt t="35178" x="1817688" y="2425700"/>
          <p14:tracePt t="35183" x="1836738" y="2425700"/>
          <p14:tracePt t="35191" x="1846263" y="2416175"/>
          <p14:tracePt t="35199" x="1855788" y="2416175"/>
          <p14:tracePt t="35215" x="1865313" y="2416175"/>
          <p14:tracePt t="35223" x="1874838" y="2416175"/>
          <p14:tracePt t="35231" x="1884363" y="2416175"/>
          <p14:tracePt t="35239" x="1893888" y="2406650"/>
          <p14:tracePt t="35246" x="1912938" y="2397125"/>
          <p14:tracePt t="35253" x="1941513" y="2397125"/>
          <p14:tracePt t="35262" x="1970088" y="2397125"/>
          <p14:tracePt t="35269" x="1998663" y="2397125"/>
          <p14:tracePt t="35279" x="2017713" y="2397125"/>
          <p14:tracePt t="35285" x="2036763" y="2397125"/>
          <p14:tracePt t="35294" x="2055813" y="2387600"/>
          <p14:tracePt t="35299" x="2065338" y="2387600"/>
          <p14:tracePt t="35307" x="2093913" y="2387600"/>
          <p14:tracePt t="35315" x="2122488" y="2387600"/>
          <p14:tracePt t="35323" x="2151063" y="2387600"/>
          <p14:tracePt t="35331" x="2179638" y="2387600"/>
          <p14:tracePt t="35339" x="2227263" y="2387600"/>
          <p14:tracePt t="35347" x="2274888" y="2378075"/>
          <p14:tracePt t="35355" x="2311400" y="2378075"/>
          <p14:tracePt t="35365" x="2339975" y="2378075"/>
          <p14:tracePt t="35371" x="2387600" y="2378075"/>
          <p14:tracePt t="35378" x="2425700" y="2378075"/>
          <p14:tracePt t="35385" x="2473325" y="2378075"/>
          <p14:tracePt t="35393" x="2511425" y="2378075"/>
          <p14:tracePt t="35401" x="2568575" y="2387600"/>
          <p14:tracePt t="35409" x="2616200" y="2387600"/>
          <p14:tracePt t="35417" x="2673350" y="2387600"/>
          <p14:tracePt t="35425" x="2711450" y="2387600"/>
          <p14:tracePt t="35433" x="2768600" y="2387600"/>
          <p14:tracePt t="35439" x="2835275" y="2387600"/>
          <p14:tracePt t="35448" x="2892425" y="2397125"/>
          <p14:tracePt t="35455" x="2940050" y="2397125"/>
          <p14:tracePt t="35464" x="2987675" y="2397125"/>
          <p14:tracePt t="35471" x="3073400" y="2397125"/>
          <p14:tracePt t="35480" x="3130550" y="2397125"/>
          <p14:tracePt t="35487" x="3168650" y="2397125"/>
          <p14:tracePt t="35494" x="3225800" y="2397125"/>
          <p14:tracePt t="35501" x="3292475" y="2406650"/>
          <p14:tracePt t="35509" x="3330575" y="2416175"/>
          <p14:tracePt t="35517" x="3378200" y="2425700"/>
          <p14:tracePt t="35525" x="3425825" y="2444750"/>
          <p14:tracePt t="35533" x="3454400" y="2454275"/>
          <p14:tracePt t="35541" x="3482975" y="2463800"/>
          <p14:tracePt t="35549" x="3511550" y="2463800"/>
          <p14:tracePt t="35555" x="3530600" y="2463800"/>
          <p14:tracePt t="35564" x="3540125" y="2473325"/>
          <p14:tracePt t="35571" x="3559175" y="2473325"/>
          <p14:tracePt t="35580" x="3568700" y="2473325"/>
          <p14:tracePt t="35587" x="3578225" y="2473325"/>
          <p14:tracePt t="35597" x="3587750" y="2473325"/>
          <p14:tracePt t="35612" x="3597275" y="2473325"/>
          <p14:tracePt t="35617" x="3606800" y="2473325"/>
          <p14:tracePt t="35625" x="3616325" y="2473325"/>
          <p14:tracePt t="35633" x="3625850" y="2473325"/>
          <p14:tracePt t="35641" x="3635375" y="2473325"/>
          <p14:tracePt t="35649" x="3644900" y="2473325"/>
          <p14:tracePt t="35673" x="3654425" y="2473325"/>
          <p14:tracePt t="35681" x="3663950" y="2463800"/>
          <p14:tracePt t="35689" x="3673475" y="2463800"/>
          <p14:tracePt t="35698" x="3683000" y="2463800"/>
          <p14:tracePt t="35703" x="3692525" y="2463800"/>
          <p14:tracePt t="35711" x="3702050" y="2463800"/>
          <p14:tracePt t="35727" x="3711575" y="2463800"/>
          <p14:tracePt t="35735" x="3721100" y="2463800"/>
          <p14:tracePt t="35881" x="3730625" y="2454275"/>
          <p14:tracePt t="35889" x="3740150" y="2444750"/>
          <p14:tracePt t="35898" x="3749675" y="2435225"/>
          <p14:tracePt t="35905" x="3768725" y="2435225"/>
          <p14:tracePt t="35914" x="3806825" y="2435225"/>
          <p14:tracePt t="35921" x="3843338" y="2435225"/>
          <p14:tracePt t="35931" x="3881438" y="2435225"/>
          <p14:tracePt t="35935" x="3919538" y="2435225"/>
          <p14:tracePt t="35944" x="3948113" y="2435225"/>
          <p14:tracePt t="35951" x="3995738" y="2425700"/>
          <p14:tracePt t="35959" x="4024313" y="2425700"/>
          <p14:tracePt t="35967" x="4052888" y="2425700"/>
          <p14:tracePt t="35975" x="4071938" y="2425700"/>
          <p14:tracePt t="35983" x="4090988" y="2425700"/>
          <p14:tracePt t="35989" x="4110038" y="2425700"/>
          <p14:tracePt t="36005" x="4119563" y="2425700"/>
          <p14:tracePt t="36471" x="4148138" y="2425700"/>
          <p14:tracePt t="36480" x="4186238" y="2425700"/>
          <p14:tracePt t="36487" x="4233863" y="2425700"/>
          <p14:tracePt t="36497" x="4262438" y="2425700"/>
          <p14:tracePt t="36503" x="4310063" y="2425700"/>
          <p14:tracePt t="36509" x="4338638" y="2425700"/>
          <p14:tracePt t="36517" x="4367213" y="2425700"/>
          <p14:tracePt t="36525" x="4395788" y="2425700"/>
          <p14:tracePt t="36533" x="4424363" y="2425700"/>
          <p14:tracePt t="36541" x="4443413" y="2425700"/>
          <p14:tracePt t="36549" x="4462463" y="2425700"/>
          <p14:tracePt t="36557" x="4471988" y="2425700"/>
          <p14:tracePt t="36565" x="4491038" y="2425700"/>
          <p14:tracePt t="36571" x="4500563" y="2425700"/>
          <p14:tracePt t="36581" x="4519613" y="2425700"/>
          <p14:tracePt t="36587" x="4538663" y="2435225"/>
          <p14:tracePt t="36598" x="4567238" y="2435225"/>
          <p14:tracePt t="36603" x="4595813" y="2444750"/>
          <p14:tracePt t="36612" x="4624388" y="2444750"/>
          <p14:tracePt t="36619" x="4672013" y="2463800"/>
          <p14:tracePt t="36627" x="4719638" y="2473325"/>
          <p14:tracePt t="36633" x="4757738" y="2482850"/>
          <p14:tracePt t="36641" x="4805363" y="2492375"/>
          <p14:tracePt t="36649" x="4852988" y="2501900"/>
          <p14:tracePt t="36657" x="4881563" y="2501900"/>
          <p14:tracePt t="36665" x="4919663" y="2511425"/>
          <p14:tracePt t="36673" x="4957763" y="2530475"/>
          <p14:tracePt t="36681" x="4976813" y="2540000"/>
          <p14:tracePt t="36689" x="4986338" y="2540000"/>
          <p14:tracePt t="36789" x="5005388" y="2540000"/>
          <p14:tracePt t="36797" x="5024438" y="2540000"/>
          <p14:tracePt t="36805" x="5043488" y="2530475"/>
          <p14:tracePt t="36814" x="5062538" y="2520950"/>
          <p14:tracePt t="36819" x="5091113" y="2511425"/>
          <p14:tracePt t="36827" x="5091113" y="2501900"/>
          <p14:tracePt t="36835" x="5100638" y="2501900"/>
          <p14:tracePt t="36844" x="5110163" y="2492375"/>
          <p14:tracePt t="36851" x="5119688" y="2482850"/>
          <p14:tracePt t="36860" x="5129213" y="2482850"/>
          <p14:tracePt t="36876" x="5138738" y="2473325"/>
          <p14:tracePt t="36937" x="5138738" y="2463800"/>
          <p14:tracePt t="36951" x="5167313" y="2454275"/>
          <p14:tracePt t="36960" x="5186363" y="2454275"/>
          <p14:tracePt t="36967" x="5205413" y="2454275"/>
          <p14:tracePt t="36976" x="5224463" y="2454275"/>
          <p14:tracePt t="36983" x="5243513" y="2444750"/>
          <p14:tracePt t="36991" x="5253038" y="2444750"/>
          <p14:tracePt t="36999" x="5281613" y="2444750"/>
          <p14:tracePt t="37007" x="5291138" y="2435225"/>
          <p14:tracePt t="37015" x="5300663" y="2435225"/>
          <p14:tracePt t="37021" x="5310188" y="2435225"/>
          <p14:tracePt t="37099" x="5310188" y="2425700"/>
          <p14:tracePt t="37117" x="5346700" y="2416175"/>
          <p14:tracePt t="37123" x="5384800" y="2406650"/>
          <p14:tracePt t="37131" x="5422900" y="2387600"/>
          <p14:tracePt t="37139" x="5461000" y="2378075"/>
          <p14:tracePt t="37146" x="5499100" y="2368550"/>
          <p14:tracePt t="37153" x="5546725" y="2359025"/>
          <p14:tracePt t="37162" x="5575300" y="2349500"/>
          <p14:tracePt t="37169" x="5603875" y="2339975"/>
          <p14:tracePt t="37178" x="5641975" y="2330450"/>
          <p14:tracePt t="37185" x="5651500" y="2330450"/>
          <p14:tracePt t="37201" x="5661025" y="2330450"/>
          <p14:tracePt t="37207" x="5670550" y="2320925"/>
          <p14:tracePt t="37215" x="5680075" y="2320925"/>
          <p14:tracePt t="37223" x="5689600" y="2320925"/>
          <p14:tracePt t="37231" x="5699125" y="2320925"/>
          <p14:tracePt t="37285" x="5708650" y="2320925"/>
          <p14:tracePt t="37309" x="5718175" y="2320925"/>
          <p14:tracePt t="37317" x="5765800" y="2320925"/>
          <p14:tracePt t="37325" x="5803900" y="2320925"/>
          <p14:tracePt t="37333" x="5851525" y="2320925"/>
          <p14:tracePt t="37339" x="5889625" y="2320925"/>
          <p14:tracePt t="37347" x="5937250" y="2320925"/>
          <p14:tracePt t="37355" x="5975350" y="2320925"/>
          <p14:tracePt t="37364" x="6022975" y="2320925"/>
          <p14:tracePt t="37371" x="6061075" y="2320925"/>
          <p14:tracePt t="37379" x="6099175" y="2311400"/>
          <p14:tracePt t="37387" x="6108700" y="2311400"/>
          <p14:tracePt t="37394" x="6127750" y="2311400"/>
          <p14:tracePt t="37401" x="6137275" y="2311400"/>
          <p14:tracePt t="37410" x="6165850" y="2311400"/>
          <p14:tracePt t="37417" x="6184900" y="2311400"/>
          <p14:tracePt t="37426" x="6203950" y="2311400"/>
          <p14:tracePt t="37433" x="6232525" y="2311400"/>
          <p14:tracePt t="37441" x="6251575" y="2311400"/>
          <p14:tracePt t="37449" x="6270625" y="2311400"/>
          <p14:tracePt t="37455" x="6289675" y="2311400"/>
          <p14:tracePt t="37464" x="6318250" y="2311400"/>
          <p14:tracePt t="37471" x="6337300" y="2320925"/>
          <p14:tracePt t="37480" x="6375400" y="2320925"/>
          <p14:tracePt t="37487" x="6394450" y="2330450"/>
          <p14:tracePt t="37497" x="6413500" y="2339975"/>
          <p14:tracePt t="37503" x="6442075" y="2349500"/>
          <p14:tracePt t="37512" x="6470650" y="2359025"/>
          <p14:tracePt t="37517" x="6518275" y="2378075"/>
          <p14:tracePt t="37525" x="6546850" y="2397125"/>
          <p14:tracePt t="37533" x="6594475" y="2406650"/>
          <p14:tracePt t="37541" x="6642100" y="2416175"/>
          <p14:tracePt t="37549" x="6670675" y="2425700"/>
          <p14:tracePt t="37557" x="6699250" y="2435225"/>
          <p14:tracePt t="37565" x="6727825" y="2435225"/>
          <p14:tracePt t="37573" x="6746875" y="2444750"/>
          <p14:tracePt t="37581" x="6784975" y="2454275"/>
          <p14:tracePt t="37587" x="6794500" y="2454275"/>
          <p14:tracePt t="37597" x="6794500" y="2463800"/>
          <p14:tracePt t="37797" x="6804025" y="2463800"/>
          <p14:tracePt t="37805" x="6813550" y="2463800"/>
          <p14:tracePt t="37814" x="6859588" y="2463800"/>
          <p14:tracePt t="37822" x="6964363" y="2482850"/>
          <p14:tracePt t="37832" x="7078663" y="2492375"/>
          <p14:tracePt t="37835" x="7192963" y="2492375"/>
          <p14:tracePt t="37844" x="7269163" y="2492375"/>
          <p14:tracePt t="37851" x="7345363" y="2492375"/>
          <p14:tracePt t="37859" x="7402513" y="2492375"/>
          <p14:tracePt t="37867" x="7450138" y="2492375"/>
          <p14:tracePt t="37875" x="7478713" y="2492375"/>
          <p14:tracePt t="37883" x="7488238" y="2492375"/>
          <p14:tracePt t="38333" x="7488238" y="2482850"/>
          <p14:tracePt t="38349" x="7497763" y="2473325"/>
          <p14:tracePt t="38355" x="7507288" y="2473325"/>
          <p14:tracePt t="38364" x="7507288" y="2463800"/>
          <p14:tracePt t="38503" x="7516813" y="2463800"/>
          <p14:tracePt t="38821" x="7488238" y="2435225"/>
          <p14:tracePt t="38830" x="7440613" y="2416175"/>
          <p14:tracePt t="38837" x="7392988" y="2387600"/>
          <p14:tracePt t="38846" x="7326313" y="2349500"/>
          <p14:tracePt t="38851" x="7240588" y="2320925"/>
          <p14:tracePt t="38860" x="7126288" y="2282825"/>
          <p14:tracePt t="38867" x="6964363" y="2235200"/>
          <p14:tracePt t="38876" x="6794500" y="2187575"/>
          <p14:tracePt t="38883" x="6604000" y="2139950"/>
          <p14:tracePt t="38891" x="6432550" y="2120900"/>
          <p14:tracePt t="38899" x="6251575" y="2092325"/>
          <p14:tracePt t="38907" x="6080125" y="2073275"/>
          <p14:tracePt t="38913" x="5908675" y="2044700"/>
          <p14:tracePt t="38921" x="5756275" y="2025650"/>
          <p14:tracePt t="38930" x="5622925" y="2016125"/>
          <p14:tracePt t="38937" x="5508625" y="2016125"/>
          <p14:tracePt t="38946" x="5394325" y="2016125"/>
          <p14:tracePt t="38953" x="5281613" y="2016125"/>
          <p14:tracePt t="38962" x="5176838" y="2035175"/>
          <p14:tracePt t="38969" x="5100638" y="2054225"/>
          <p14:tracePt t="38978" x="5014913" y="2073275"/>
          <p14:tracePt t="38995" x="4852988" y="2130425"/>
          <p14:tracePt t="38999" x="4748213" y="2168525"/>
          <p14:tracePt t="39007" x="4643438" y="2216150"/>
          <p14:tracePt t="39015" x="4529138" y="2244725"/>
          <p14:tracePt t="39023" x="4414838" y="2273300"/>
          <p14:tracePt t="39033" x="4271963" y="2301875"/>
          <p14:tracePt t="39037" x="4138613" y="2330450"/>
          <p14:tracePt t="39047" x="3986213" y="2349500"/>
          <p14:tracePt t="39053" x="3852863" y="2368550"/>
          <p14:tracePt t="39063" x="3692525" y="2378075"/>
          <p14:tracePt t="39069" x="3559175" y="2397125"/>
          <p14:tracePt t="39078" x="3425825" y="2406650"/>
          <p14:tracePt t="39085" x="3292475" y="2425700"/>
          <p14:tracePt t="39095" x="3178175" y="2425700"/>
          <p14:tracePt t="39101" x="3063875" y="2425700"/>
          <p14:tracePt t="39111" x="2949575" y="2435225"/>
          <p14:tracePt t="39115" x="2844800" y="2454275"/>
          <p14:tracePt t="39123" x="2768600" y="2463800"/>
          <p14:tracePt t="39131" x="2682875" y="2482850"/>
          <p14:tracePt t="39139" x="2625725" y="2492375"/>
          <p14:tracePt t="39147" x="2578100" y="2501900"/>
          <p14:tracePt t="39155" x="2540000" y="2511425"/>
          <p14:tracePt t="39163" x="2501900" y="2520950"/>
          <p14:tracePt t="39171" x="2473325" y="2540000"/>
          <p14:tracePt t="39178" x="2444750" y="2549525"/>
          <p14:tracePt t="39185" x="2416175" y="2559050"/>
          <p14:tracePt t="39194" x="2378075" y="2568575"/>
          <p14:tracePt t="39201" x="2349500" y="2578100"/>
          <p14:tracePt t="39210" x="2320925" y="2587625"/>
          <p14:tracePt t="39217" x="2284413" y="2597150"/>
          <p14:tracePt t="39226" x="2255838" y="2606675"/>
          <p14:tracePt t="39232" x="2227263" y="2616200"/>
          <p14:tracePt t="39239" x="2208213" y="2625725"/>
          <p14:tracePt t="39247" x="2198688" y="2635250"/>
          <p14:tracePt t="39255" x="2189163" y="2635250"/>
          <p14:tracePt t="39263" x="2179638" y="2635250"/>
          <p14:tracePt t="39271" x="2170113" y="2644775"/>
          <p14:tracePt t="39279" x="2160588" y="2644775"/>
          <p14:tracePt t="39294" x="2160588" y="2654300"/>
          <p14:tracePt t="39309" x="2151063" y="2654300"/>
          <p14:tracePt t="39341" x="2151063" y="2663825"/>
          <p14:tracePt t="39350" x="2141538" y="2663825"/>
          <p14:tracePt t="39465" x="2141538" y="2673350"/>
          <p14:tracePt t="39473" x="2160588" y="2673350"/>
          <p14:tracePt t="39487" x="2179638" y="2673350"/>
          <p14:tracePt t="39496" x="2217738" y="2692400"/>
          <p14:tracePt t="39503" x="2246313" y="2701925"/>
          <p14:tracePt t="39512" x="2301875" y="2711450"/>
          <p14:tracePt t="39519" x="2359025" y="2720975"/>
          <p14:tracePt t="39528" x="2444750" y="2740025"/>
          <p14:tracePt t="39535" x="2540000" y="2749550"/>
          <p14:tracePt t="39541" x="2654300" y="2749550"/>
          <p14:tracePt t="39549" x="2787650" y="2749550"/>
          <p14:tracePt t="39557" x="2921000" y="2749550"/>
          <p14:tracePt t="39565" x="3054350" y="2749550"/>
          <p14:tracePt t="39573" x="3187700" y="2749550"/>
          <p14:tracePt t="39581" x="3302000" y="2749550"/>
          <p14:tracePt t="39590" x="3359150" y="2749550"/>
          <p14:tracePt t="39597" x="3397250" y="2749550"/>
          <p14:tracePt t="40737" x="3397250" y="2740025"/>
          <p14:tracePt t="40746" x="3330575" y="2730500"/>
          <p14:tracePt t="40751" x="3254375" y="2720975"/>
          <p14:tracePt t="40761" x="3178175" y="2701925"/>
          <p14:tracePt t="40767" x="3092450" y="2692400"/>
          <p14:tracePt t="40777" x="3016250" y="2673350"/>
          <p14:tracePt t="40783" x="2940050" y="2673350"/>
          <p14:tracePt t="40792" x="2863850" y="2673350"/>
          <p14:tracePt t="40799" x="2797175" y="2682875"/>
          <p14:tracePt t="40807" x="2720975" y="2692400"/>
          <p14:tracePt t="40815" x="2673350" y="2701925"/>
          <p14:tracePt t="40821" x="2625725" y="2711450"/>
          <p14:tracePt t="40829" x="2549525" y="2730500"/>
          <p14:tracePt t="40837" x="2482850" y="2759075"/>
          <p14:tracePt t="40846" x="2425700" y="2768600"/>
          <p14:tracePt t="40853" x="2359025" y="2797175"/>
          <p14:tracePt t="40862" x="2274888" y="2806700"/>
          <p14:tracePt t="40869" x="2217738" y="2816225"/>
          <p14:tracePt t="40878" x="2151063" y="2835275"/>
          <p14:tracePt t="40883" x="2112963" y="2844800"/>
          <p14:tracePt t="40892" x="2065338" y="2854325"/>
          <p14:tracePt t="40899" x="2036763" y="2862263"/>
          <p14:tracePt t="40907" x="2017713" y="2871788"/>
          <p14:tracePt t="40915" x="2008188" y="2881313"/>
          <p14:tracePt t="40923" x="1998663" y="2881313"/>
          <p14:tracePt t="40977" x="1998663" y="2890838"/>
          <p14:tracePt t="41250" x="1989138" y="2900363"/>
          <p14:tracePt t="41265" x="1960563" y="2909888"/>
          <p14:tracePt t="41271" x="1931988" y="2928938"/>
          <p14:tracePt t="41279" x="1884363" y="2967038"/>
          <p14:tracePt t="41287" x="1836738" y="2995613"/>
          <p14:tracePt t="41296" x="1789113" y="3033713"/>
          <p14:tracePt t="41304" x="1731963" y="3071813"/>
          <p14:tracePt t="41311" x="1684338" y="3109913"/>
          <p14:tracePt t="41320" x="1655763" y="3128963"/>
          <p14:tracePt t="41329" x="1617663" y="3167063"/>
          <p14:tracePt t="41333" x="1617663" y="3176588"/>
          <p14:tracePt t="41342" x="1608138" y="3186113"/>
          <p14:tracePt t="41349" x="1598613" y="3186113"/>
          <p14:tracePt t="42017" x="1598613" y="3195638"/>
          <p14:tracePt t="42023" x="1608138" y="3262313"/>
          <p14:tracePt t="42031" x="1674813" y="3405188"/>
          <p14:tracePt t="42039" x="1751013" y="3548063"/>
          <p14:tracePt t="42047" x="1808163" y="3681413"/>
          <p14:tracePt t="42060" x="1874838" y="3824288"/>
          <p14:tracePt t="42063" x="1970088" y="3967163"/>
          <p14:tracePt t="42071" x="2074863" y="4089400"/>
          <p14:tracePt t="42080" x="2217738" y="4213225"/>
          <p14:tracePt t="42086" x="2330450" y="4337050"/>
          <p14:tracePt t="42095" x="2406650" y="4460875"/>
          <p14:tracePt t="42102" x="2473325" y="4546600"/>
          <p14:tracePt t="42111" x="2530475" y="4603750"/>
          <p14:tracePt t="42118" x="2549525" y="4651375"/>
          <p14:tracePt t="42125" x="2578100" y="4679950"/>
          <p14:tracePt t="42133" x="2587625" y="4699000"/>
          <p14:tracePt t="42142" x="2587625" y="4708525"/>
          <p14:tracePt t="42147" x="2587625" y="4718050"/>
          <p14:tracePt t="42155" x="2587625" y="4727575"/>
          <p14:tracePt t="42164" x="2597150" y="4737100"/>
          <p14:tracePt t="42180" x="2597150" y="4746625"/>
          <p14:tracePt t="42187" x="2597150" y="4775200"/>
          <p14:tracePt t="42195" x="2597150" y="4794250"/>
          <p14:tracePt t="42203" x="2597150" y="4822825"/>
          <p14:tracePt t="42211" x="2587625" y="4860925"/>
          <p14:tracePt t="42217" x="2578100" y="4899025"/>
          <p14:tracePt t="42225" x="2568575" y="4937125"/>
          <p14:tracePt t="42233" x="2559050" y="4965700"/>
          <p14:tracePt t="42243" x="2549525" y="4994275"/>
          <p14:tracePt t="42249" x="2540000" y="5013325"/>
          <p14:tracePt t="42257" x="2530475" y="5032375"/>
          <p14:tracePt t="42265" x="2520950" y="5070475"/>
          <p14:tracePt t="42273" x="2520950" y="5080000"/>
          <p14:tracePt t="42281" x="2511425" y="5108575"/>
          <p14:tracePt t="42287" x="2501900" y="5127625"/>
          <p14:tracePt t="42296" x="2501900" y="5145088"/>
          <p14:tracePt t="42303" x="2482850" y="5173663"/>
          <p14:tracePt t="42311" x="2482850" y="5202238"/>
          <p14:tracePt t="42319" x="2482850" y="5230813"/>
          <p14:tracePt t="42328" x="2482850" y="5249863"/>
          <p14:tracePt t="42335" x="2482850" y="5268913"/>
          <p14:tracePt t="42342" x="2482850" y="5278438"/>
          <p14:tracePt t="42349" x="2482850" y="5287963"/>
          <p14:tracePt t="42357" x="2482850" y="5297488"/>
          <p14:tracePt t="42373" x="2482850" y="5307013"/>
          <p14:tracePt t="42381" x="2482850" y="5316538"/>
          <p14:tracePt t="42389" x="2482850" y="5326063"/>
          <p14:tracePt t="42397" x="2482850" y="5335588"/>
          <p14:tracePt t="42403" x="2482850" y="5354638"/>
          <p14:tracePt t="42411" x="2482850" y="5364163"/>
          <p14:tracePt t="42429" x="2492375" y="5373688"/>
          <p14:tracePt t="42435" x="2492375" y="5392738"/>
          <p14:tracePt t="42445" x="2492375" y="5402263"/>
          <p14:tracePt t="42451" x="2501900" y="5411788"/>
          <p14:tracePt t="42461" x="2501900" y="5421313"/>
          <p14:tracePt t="42473" x="2501900" y="5430838"/>
          <p14:tracePt t="42481" x="2501900" y="5440363"/>
          <p14:tracePt t="42489" x="2501900" y="5468938"/>
          <p14:tracePt t="42497" x="2501900" y="5478463"/>
          <p14:tracePt t="42505" x="2501900" y="5497513"/>
          <p14:tracePt t="42513" x="2501900" y="5507038"/>
          <p14:tracePt t="42530" x="2501900" y="5516563"/>
          <p14:tracePt t="42535" x="2501900" y="5526088"/>
          <p14:tracePt t="42545" x="2501900" y="5535613"/>
          <p14:tracePt t="42551" x="2501900" y="5554663"/>
          <p14:tracePt t="42561" x="2492375" y="5564188"/>
          <p14:tracePt t="42567" x="2492375" y="5573713"/>
          <p14:tracePt t="42576" x="2482850" y="5573713"/>
          <p14:tracePt t="42593" x="2482850" y="5583238"/>
          <p14:tracePt t="42621" x="2482850" y="5592763"/>
          <p14:tracePt t="42645" x="2473325" y="5602288"/>
          <p14:tracePt t="42715" x="2463800" y="5602288"/>
          <p14:tracePt t="42807" x="2454275" y="5602288"/>
          <p14:tracePt t="42848" x="2454275" y="5592763"/>
          <p14:tracePt t="42862" x="2444750" y="5583238"/>
          <p14:tracePt t="42869" x="2435225" y="5583238"/>
          <p14:tracePt t="42879" x="2416175" y="5583238"/>
          <p14:tracePt t="42892" x="2387600" y="5564188"/>
          <p14:tracePt t="42897" x="2378075" y="5564188"/>
          <p14:tracePt t="42901" x="2349500" y="5564188"/>
          <p14:tracePt t="42915" x="2330450" y="5564188"/>
          <p14:tracePt t="42923" x="2320925" y="5564188"/>
          <p14:tracePt t="42931" x="2311400" y="5564188"/>
          <p14:tracePt t="43055" x="2311400" y="5554663"/>
          <p14:tracePt t="43443" x="2320925" y="5554663"/>
          <p14:tracePt t="43451" x="2330450" y="5564188"/>
          <p14:tracePt t="43460" x="2330450" y="5573713"/>
          <p14:tracePt t="43467" x="2339975" y="5573713"/>
          <p14:tracePt t="43475" x="2339975" y="5583238"/>
          <p14:tracePt t="43543" x="2359025" y="5592763"/>
          <p14:tracePt t="43551" x="2397125" y="5621338"/>
          <p14:tracePt t="43562" x="2425700" y="5649913"/>
          <p14:tracePt t="43567" x="2454275" y="5659438"/>
          <p14:tracePt t="43575" x="2473325" y="5678488"/>
          <p14:tracePt t="43583" x="2501900" y="5688013"/>
          <p14:tracePt t="43591" x="2520950" y="5697538"/>
          <p14:tracePt t="43599" x="2520950" y="5707063"/>
          <p14:tracePt t="43605" x="2530475" y="5716588"/>
          <p14:tracePt t="43613" x="2540000" y="5716588"/>
          <p14:tracePt t="43621" x="2549525" y="5726113"/>
          <p14:tracePt t="43629" x="2559050" y="5735638"/>
          <p14:tracePt t="43637" x="2568575" y="5735638"/>
          <p14:tracePt t="43645" x="2578100" y="5745163"/>
          <p14:tracePt t="43653" x="2587625" y="5745163"/>
          <p14:tracePt t="43662" x="2597150" y="5754688"/>
          <p14:tracePt t="43667" x="2606675" y="5764213"/>
          <p14:tracePt t="43675" x="2635250" y="5773738"/>
          <p14:tracePt t="43683" x="2654300" y="5783263"/>
          <p14:tracePt t="43691" x="2682875" y="5792788"/>
          <p14:tracePt t="43699" x="2720975" y="5802313"/>
          <p14:tracePt t="43708" x="2749550" y="5811838"/>
          <p14:tracePt t="43715" x="2778125" y="5821363"/>
          <p14:tracePt t="43723" x="2816225" y="5830888"/>
          <p14:tracePt t="43729" x="2835275" y="5840413"/>
          <p14:tracePt t="43737" x="2835275" y="5849938"/>
          <p14:tracePt t="43745" x="2844800" y="5849938"/>
          <p14:tracePt t="43753" x="2844800" y="5859463"/>
          <p14:tracePt t="43762" x="2854325" y="5859463"/>
          <p14:tracePt t="43780" x="2863850" y="5859463"/>
          <p14:tracePt t="43785" x="2863850" y="5868988"/>
          <p14:tracePt t="43799" x="2873375" y="5868988"/>
          <p14:tracePt t="43808" x="2882900" y="5868988"/>
          <p14:tracePt t="43815" x="2892425" y="5878513"/>
          <p14:tracePt t="43831" x="2911475" y="5878513"/>
          <p14:tracePt t="43839" x="2930525" y="5888038"/>
          <p14:tracePt t="43847" x="2949575" y="5888038"/>
          <p14:tracePt t="43855" x="2978150" y="5897563"/>
          <p14:tracePt t="43862" x="2997200" y="5897563"/>
          <p14:tracePt t="43869" x="3035300" y="5907088"/>
          <p14:tracePt t="43878" x="3054350" y="5907088"/>
          <p14:tracePt t="43885" x="3082925" y="5907088"/>
          <p14:tracePt t="43895" x="3111500" y="5916613"/>
          <p14:tracePt t="43901" x="3140075" y="5916613"/>
          <p14:tracePt t="43911" x="3178175" y="5916613"/>
          <p14:tracePt t="43917" x="3187700" y="5916613"/>
          <p14:tracePt t="43923" x="3206750" y="5916613"/>
          <p14:tracePt t="43931" x="3216275" y="5916613"/>
          <p14:tracePt t="43940" x="3225800" y="5916613"/>
          <p14:tracePt t="44001" x="3225800" y="5907088"/>
          <p14:tracePt t="44010" x="3235325" y="5897563"/>
          <p14:tracePt t="44017" x="3235325" y="5888038"/>
          <p14:tracePt t="44025" x="3244850" y="5849938"/>
          <p14:tracePt t="44033" x="3244850" y="5830888"/>
          <p14:tracePt t="44047" x="3244850" y="5821363"/>
          <p14:tracePt t="44055" x="3244850" y="5811838"/>
          <p14:tracePt t="44063" x="3244850" y="5802313"/>
          <p14:tracePt t="44077" x="3244850" y="5792788"/>
          <p14:tracePt t="44079" x="3244850" y="5783263"/>
          <p14:tracePt t="44087" x="3244850" y="5773738"/>
          <p14:tracePt t="44098" x="3244850" y="5764213"/>
          <p14:tracePt t="44103" x="3244850" y="5726113"/>
          <p14:tracePt t="44112" x="3235325" y="5707063"/>
          <p14:tracePt t="44117" x="3235325" y="5688013"/>
          <p14:tracePt t="44125" x="3225800" y="5668963"/>
          <p14:tracePt t="44133" x="3216275" y="5659438"/>
          <p14:tracePt t="44142" x="3206750" y="5649913"/>
          <p14:tracePt t="44149" x="3197225" y="5611813"/>
          <p14:tracePt t="44158" x="3187700" y="5592763"/>
          <p14:tracePt t="44165" x="3178175" y="5573713"/>
          <p14:tracePt t="44176" x="3159125" y="5545138"/>
          <p14:tracePt t="44179" x="3149600" y="5526088"/>
          <p14:tracePt t="44187" x="3140075" y="5507038"/>
          <p14:tracePt t="44195" x="3130550" y="5497513"/>
          <p14:tracePt t="44203" x="3121025" y="5478463"/>
          <p14:tracePt t="44212" x="3111500" y="5468938"/>
          <p14:tracePt t="44219" x="3101975" y="5459413"/>
          <p14:tracePt t="44228" x="3092450" y="5449888"/>
          <p14:tracePt t="44235" x="3082925" y="5449888"/>
          <p14:tracePt t="44241" x="3082925" y="5440363"/>
          <p14:tracePt t="44249" x="3073400" y="5430838"/>
          <p14:tracePt t="44258" x="3063875" y="5421313"/>
          <p14:tracePt t="44266" x="3054350" y="5411788"/>
          <p14:tracePt t="44274" x="3044825" y="5402263"/>
          <p14:tracePt t="44281" x="3035300" y="5392738"/>
          <p14:tracePt t="44289" x="3025775" y="5392738"/>
          <p14:tracePt t="44297" x="3025775" y="5383213"/>
          <p14:tracePt t="44303" x="3016250" y="5373688"/>
          <p14:tracePt t="44311" x="3006725" y="5364163"/>
          <p14:tracePt t="44319" x="2997200" y="5354638"/>
          <p14:tracePt t="44328" x="2987675" y="5335588"/>
          <p14:tracePt t="44335" x="2978150" y="5326063"/>
          <p14:tracePt t="44344" x="2968625" y="5316538"/>
          <p14:tracePt t="44351" x="2959100" y="5297488"/>
          <p14:tracePt t="44361" x="2949575" y="5259388"/>
          <p14:tracePt t="44365" x="2940050" y="5230813"/>
          <p14:tracePt t="44374" x="2930525" y="5202238"/>
          <p14:tracePt t="44381" x="2921000" y="5164138"/>
          <p14:tracePt t="44389" x="2911475" y="5137150"/>
          <p14:tracePt t="44397" x="2901950" y="5108575"/>
          <p14:tracePt t="44405" x="2892425" y="5089525"/>
          <p14:tracePt t="44413" x="2892425" y="5051425"/>
          <p14:tracePt t="44421" x="2882900" y="5022850"/>
          <p14:tracePt t="44428" x="2882900" y="5003800"/>
          <p14:tracePt t="44435" x="2882900" y="4975225"/>
          <p14:tracePt t="44444" x="2863850" y="4946650"/>
          <p14:tracePt t="44451" x="2863850" y="4918075"/>
          <p14:tracePt t="44461" x="2863850" y="4879975"/>
          <p14:tracePt t="44467" x="2863850" y="4851400"/>
          <p14:tracePt t="44475" x="2863850" y="4832350"/>
          <p14:tracePt t="44484" x="2863850" y="4803775"/>
          <p14:tracePt t="44489" x="2863850" y="4775200"/>
          <p14:tracePt t="44497" x="2863850" y="4756150"/>
          <p14:tracePt t="44505" x="2854325" y="4737100"/>
          <p14:tracePt t="44513" x="2854325" y="4708525"/>
          <p14:tracePt t="44521" x="2844800" y="4670425"/>
          <p14:tracePt t="44529" x="2844800" y="4641850"/>
          <p14:tracePt t="44537" x="2835275" y="4613275"/>
          <p14:tracePt t="44545" x="2825750" y="4584700"/>
          <p14:tracePt t="44551" x="2816225" y="4546600"/>
          <p14:tracePt t="44561" x="2806700" y="4518025"/>
          <p14:tracePt t="44567" x="2797175" y="4489450"/>
          <p14:tracePt t="44577" x="2787650" y="4451350"/>
          <p14:tracePt t="44583" x="2778125" y="4422775"/>
          <p14:tracePt t="44591" x="2768600" y="4394200"/>
          <p14:tracePt t="44599" x="2759075" y="4375150"/>
          <p14:tracePt t="44609" x="2730500" y="4337050"/>
          <p14:tracePt t="44613" x="2720975" y="4308475"/>
          <p14:tracePt t="44621" x="2711450" y="4289425"/>
          <p14:tracePt t="44630" x="2701925" y="4270375"/>
          <p14:tracePt t="44638" x="2692400" y="4260850"/>
          <p14:tracePt t="44646" x="2682875" y="4251325"/>
          <p14:tracePt t="44661" x="2682875" y="4241800"/>
          <p14:tracePt t="44777" x="2673350" y="4241800"/>
          <p14:tracePt t="44785" x="2654300" y="4241800"/>
          <p14:tracePt t="44795" x="2644775" y="4251325"/>
          <p14:tracePt t="44802" x="2635250" y="4260850"/>
          <p14:tracePt t="44811" x="2625725" y="4279900"/>
          <p14:tracePt t="44815" x="2606675" y="4289425"/>
          <p14:tracePt t="44823" x="2597150" y="4318000"/>
          <p14:tracePt t="44831" x="2587625" y="4356100"/>
          <p14:tracePt t="44840" x="2568575" y="4384675"/>
          <p14:tracePt t="44847" x="2540000" y="4432300"/>
          <p14:tracePt t="44855" x="2530475" y="4460875"/>
          <p14:tracePt t="44863" x="2520950" y="4508500"/>
          <p14:tracePt t="44871" x="2511425" y="4537075"/>
          <p14:tracePt t="44878" x="2501900" y="4565650"/>
          <p14:tracePt t="44885" x="2492375" y="4594225"/>
          <p14:tracePt t="44895" x="2482850" y="4641850"/>
          <p14:tracePt t="44901" x="2473325" y="4670425"/>
          <p14:tracePt t="44910" x="2454275" y="4708525"/>
          <p14:tracePt t="44917" x="2444750" y="4737100"/>
          <p14:tracePt t="44925" x="2435225" y="4746625"/>
          <p14:tracePt t="44931" x="2435225" y="4756150"/>
          <p14:tracePt t="44939" x="2435225" y="4775200"/>
          <p14:tracePt t="44947" x="2425700" y="4775200"/>
          <p14:tracePt t="44955" x="2425700" y="4784725"/>
          <p14:tracePt t="44963" x="2416175" y="4794250"/>
          <p14:tracePt t="44971" x="2406650" y="4803775"/>
          <p14:tracePt t="44980" x="2397125" y="4813300"/>
          <p14:tracePt t="44987" x="2387600" y="4822825"/>
          <p14:tracePt t="44994" x="2387600" y="4832350"/>
          <p14:tracePt t="45001" x="2378075" y="4832350"/>
          <p14:tracePt t="45017" x="2378075" y="4841875"/>
          <p14:tracePt t="45026" x="2368550" y="4851400"/>
          <p14:tracePt t="45033" x="2359025" y="4870450"/>
          <p14:tracePt t="45043" x="2339975" y="4889500"/>
          <p14:tracePt t="45049" x="2311400" y="4908550"/>
          <p14:tracePt t="45055" x="2284413" y="4946650"/>
          <p14:tracePt t="45076" x="2217738" y="5013325"/>
          <p14:tracePt t="45079" x="2189163" y="5041900"/>
          <p14:tracePt t="45087" x="2151063" y="5080000"/>
          <p14:tracePt t="45097" x="2122488" y="5108575"/>
          <p14:tracePt t="45103" x="2084388" y="5145088"/>
          <p14:tracePt t="45112" x="2065338" y="5173663"/>
          <p14:tracePt t="45117" x="2046288" y="5202238"/>
          <p14:tracePt t="45125" x="2017713" y="5240338"/>
          <p14:tracePt t="45133" x="1998663" y="5268913"/>
          <p14:tracePt t="45141" x="1989138" y="5287963"/>
          <p14:tracePt t="45149" x="1979613" y="5307013"/>
          <p14:tracePt t="45158" x="1970088" y="5316538"/>
          <p14:tracePt t="45165" x="1960563" y="5326063"/>
          <p14:tracePt t="45175" x="1960563" y="5335588"/>
          <p14:tracePt t="45179" x="1951038" y="5345113"/>
          <p14:tracePt t="45195" x="1941513" y="5354638"/>
          <p14:tracePt t="45203" x="1931988" y="5364163"/>
          <p14:tracePt t="45211" x="1922463" y="5373688"/>
          <p14:tracePt t="45219" x="1912938" y="5392738"/>
          <p14:tracePt t="45228" x="1903413" y="5411788"/>
          <p14:tracePt t="45235" x="1893888" y="5421313"/>
          <p14:tracePt t="45241" x="1884363" y="5449888"/>
          <p14:tracePt t="45249" x="1874838" y="5468938"/>
          <p14:tracePt t="45258" x="1855788" y="5487988"/>
          <p14:tracePt t="45265" x="1846263" y="5507038"/>
          <p14:tracePt t="45273" x="1836738" y="5516563"/>
          <p14:tracePt t="45281" x="1836738" y="5526088"/>
          <p14:tracePt t="45289" x="1827213" y="5526088"/>
          <p14:tracePt t="45297" x="1817688" y="5545138"/>
          <p14:tracePt t="45303" x="1808163" y="5554663"/>
          <p14:tracePt t="45311" x="1798638" y="5573713"/>
          <p14:tracePt t="45319" x="1789113" y="5592763"/>
          <p14:tracePt t="45330" x="1770063" y="5611813"/>
          <p14:tracePt t="45335" x="1760538" y="5649913"/>
          <p14:tracePt t="45345" x="1751013" y="5678488"/>
          <p14:tracePt t="45351" x="1741488" y="5697538"/>
          <p14:tracePt t="45361" x="1731963" y="5716588"/>
          <p14:tracePt t="45367" x="1722438" y="5735638"/>
          <p14:tracePt t="45376" x="1703388" y="5754688"/>
          <p14:tracePt t="45381" x="1703388" y="5773738"/>
          <p14:tracePt t="45390" x="1693863" y="5792788"/>
          <p14:tracePt t="45397" x="1693863" y="5811838"/>
          <p14:tracePt t="45405" x="1693863" y="5840413"/>
          <p14:tracePt t="45413" x="1703388" y="5868988"/>
          <p14:tracePt t="45421" x="1712913" y="5907088"/>
          <p14:tracePt t="45429" x="1712913" y="5935663"/>
          <p14:tracePt t="45437" x="1722438" y="5973763"/>
          <p14:tracePt t="45444" x="1722438" y="6021388"/>
          <p14:tracePt t="45451" x="1731963" y="6069013"/>
          <p14:tracePt t="45460" x="1741488" y="6107113"/>
          <p14:tracePt t="45467" x="1751013" y="6145213"/>
          <p14:tracePt t="45476" x="1760538" y="6173788"/>
          <p14:tracePt t="45483" x="1770063" y="6211888"/>
          <p14:tracePt t="45491" x="1789113" y="6249988"/>
          <p14:tracePt t="45500" x="1798638" y="6278563"/>
          <p14:tracePt t="45505" x="1817688" y="6305550"/>
          <p14:tracePt t="45514" x="1846263" y="6343650"/>
          <p14:tracePt t="45521" x="1884363" y="6362700"/>
          <p14:tracePt t="45532" x="1912938" y="6391275"/>
          <p14:tracePt t="45537" x="1941513" y="6410325"/>
          <p14:tracePt t="45545" x="1979613" y="6429375"/>
          <p14:tracePt t="45553" x="2008188" y="6438900"/>
          <p14:tracePt t="45561" x="2036763" y="6448425"/>
          <p14:tracePt t="45567" x="2074863" y="6457950"/>
          <p14:tracePt t="45576" x="2093913" y="6467475"/>
          <p14:tracePt t="45583" x="2112963" y="6477000"/>
          <p14:tracePt t="45591" x="2141538" y="6477000"/>
          <p14:tracePt t="45599" x="2160588" y="6486525"/>
          <p14:tracePt t="45607" x="2189163" y="6486525"/>
          <p14:tracePt t="45615" x="2227263" y="6496050"/>
          <p14:tracePt t="45621" x="2255838" y="6505575"/>
          <p14:tracePt t="45629" x="2292350" y="6524625"/>
          <p14:tracePt t="45637" x="2339975" y="6524625"/>
          <p14:tracePt t="45645" x="2397125" y="6534150"/>
          <p14:tracePt t="45654" x="2463800" y="6543675"/>
          <p14:tracePt t="45662" x="2520950" y="6553200"/>
          <p14:tracePt t="45669" x="2568575" y="6553200"/>
          <p14:tracePt t="45678" x="2606675" y="6553200"/>
          <p14:tracePt t="45683" x="2635250" y="6553200"/>
          <p14:tracePt t="45692" x="2682875" y="6553200"/>
          <p14:tracePt t="45699" x="2711450" y="6553200"/>
          <p14:tracePt t="45708" x="2730500" y="6543675"/>
          <p14:tracePt t="45715" x="2759075" y="6534150"/>
          <p14:tracePt t="45725" x="2797175" y="6515100"/>
          <p14:tracePt t="45731" x="2825750" y="6496050"/>
          <p14:tracePt t="45740" x="2844800" y="6486525"/>
          <p14:tracePt t="45745" x="2863850" y="6467475"/>
          <p14:tracePt t="45753" x="2873375" y="6457950"/>
          <p14:tracePt t="45761" x="2882900" y="6438900"/>
          <p14:tracePt t="45769" x="2901950" y="6429375"/>
          <p14:tracePt t="45777" x="2911475" y="6410325"/>
          <p14:tracePt t="45785" x="2921000" y="6400800"/>
          <p14:tracePt t="45795" x="2930525" y="6391275"/>
          <p14:tracePt t="45801" x="2940050" y="6381750"/>
          <p14:tracePt t="45810" x="2949575" y="6372225"/>
          <p14:tracePt t="45817" x="2949575" y="6362700"/>
          <p14:tracePt t="45824" x="2959100" y="6362700"/>
          <p14:tracePt t="45831" x="2968625" y="6353175"/>
          <p14:tracePt t="45839" x="2978150" y="6343650"/>
          <p14:tracePt t="45847" x="2987675" y="6334125"/>
          <p14:tracePt t="45855" x="2997200" y="6324600"/>
          <p14:tracePt t="45864" x="3016250" y="6315075"/>
          <p14:tracePt t="45872" x="3025775" y="6296025"/>
          <p14:tracePt t="45879" x="3054350" y="6286500"/>
          <p14:tracePt t="45885" x="3073400" y="6269038"/>
          <p14:tracePt t="45894" x="3082925" y="6259513"/>
          <p14:tracePt t="45901" x="3101975" y="6249988"/>
          <p14:tracePt t="45910" x="3111500" y="6240463"/>
          <p14:tracePt t="45917" x="3130550" y="6230938"/>
          <p14:tracePt t="45926" x="3149600" y="6221413"/>
          <p14:tracePt t="45933" x="3168650" y="6211888"/>
          <p14:tracePt t="45943" x="3187700" y="6202363"/>
          <p14:tracePt t="45947" x="3197225" y="6192838"/>
          <p14:tracePt t="45963" x="3206750" y="6183313"/>
          <p14:tracePt t="45971" x="3216275" y="6173788"/>
          <p14:tracePt t="45979" x="3225800" y="6173788"/>
          <p14:tracePt t="45987" x="3235325" y="6154738"/>
          <p14:tracePt t="45995" x="3244850" y="6145213"/>
          <p14:tracePt t="46001" x="3263900" y="6126163"/>
          <p14:tracePt t="46011" x="3282950" y="6107113"/>
          <p14:tracePt t="46017" x="3292475" y="6078538"/>
          <p14:tracePt t="46025" x="3321050" y="6040438"/>
          <p14:tracePt t="46034" x="3359150" y="6021388"/>
          <p14:tracePt t="46041" x="3387725" y="5992813"/>
          <p14:tracePt t="46049" x="3425825" y="5954713"/>
          <p14:tracePt t="46057" x="3454400" y="5935663"/>
          <p14:tracePt t="46063" x="3502025" y="5916613"/>
          <p14:tracePt t="46071" x="3530600" y="5878513"/>
          <p14:tracePt t="46079" x="3568700" y="5868988"/>
          <p14:tracePt t="46087" x="3597275" y="5840413"/>
          <p14:tracePt t="46095" x="3625850" y="5802313"/>
          <p14:tracePt t="46103" x="3663950" y="5773738"/>
          <p14:tracePt t="46111" x="3692525" y="5735638"/>
          <p14:tracePt t="46119" x="3730625" y="5707063"/>
          <p14:tracePt t="46126" x="3740150" y="5668963"/>
          <p14:tracePt t="46133" x="3759200" y="5640388"/>
          <p14:tracePt t="46144" x="3768725" y="5592763"/>
          <p14:tracePt t="46150" x="3787775" y="5564188"/>
          <p14:tracePt t="46158" x="3797300" y="5535613"/>
          <p14:tracePt t="46165" x="3806825" y="5497513"/>
          <p14:tracePt t="46176" x="3814763" y="5459413"/>
          <p14:tracePt t="46181" x="3824288" y="5411788"/>
          <p14:tracePt t="46187" x="3833813" y="5354638"/>
          <p14:tracePt t="46195" x="3852863" y="5268913"/>
          <p14:tracePt t="46203" x="3852863" y="5192713"/>
          <p14:tracePt t="46213" x="3852863" y="5154613"/>
          <p14:tracePt t="46219" x="3852863" y="5080000"/>
          <p14:tracePt t="46228" x="3852863" y="5022850"/>
          <p14:tracePt t="46235" x="3852863" y="4975225"/>
          <p14:tracePt t="46244" x="3852863" y="4937125"/>
          <p14:tracePt t="46249" x="3852863" y="4889500"/>
          <p14:tracePt t="46257" x="3852863" y="4851400"/>
          <p14:tracePt t="46265" x="3852863" y="4803775"/>
          <p14:tracePt t="46275" x="3852863" y="4765675"/>
          <p14:tracePt t="46281" x="3852863" y="4737100"/>
          <p14:tracePt t="46291" x="3833813" y="4699000"/>
          <p14:tracePt t="46305" x="3833813" y="4689475"/>
          <p14:tracePt t="46313" x="3833813" y="4679950"/>
          <p14:tracePt t="46321" x="3833813" y="4670425"/>
          <p14:tracePt t="46328" x="3833813" y="4660900"/>
          <p14:tracePt t="46335" x="3824288" y="4651375"/>
          <p14:tracePt t="46351" x="3814763" y="4641850"/>
          <p14:tracePt t="46377" x="3806825" y="4632325"/>
          <p14:tracePt t="46381" x="3797300" y="4622800"/>
          <p14:tracePt t="46389" x="3787775" y="4613275"/>
          <p14:tracePt t="46397" x="3778250" y="4613275"/>
          <p14:tracePt t="46405" x="3778250" y="4603750"/>
          <p14:tracePt t="46413" x="3768725" y="4594225"/>
          <p14:tracePt t="46421" x="3759200" y="4584700"/>
          <p14:tracePt t="46429" x="3749675" y="4584700"/>
          <p14:tracePt t="46444" x="3740150" y="4584700"/>
          <p14:tracePt t="46493" x="3711575" y="4565650"/>
          <p14:tracePt t="46499" x="3654425" y="4537075"/>
          <p14:tracePt t="46505" x="3578225" y="4527550"/>
          <p14:tracePt t="46513" x="3492500" y="4479925"/>
          <p14:tracePt t="46521" x="3406775" y="4451350"/>
          <p14:tracePt t="46529" x="3340100" y="4432300"/>
          <p14:tracePt t="46537" x="3292475" y="4394200"/>
          <p14:tracePt t="46545" x="3263900" y="4365625"/>
          <p14:tracePt t="46553" x="3225800" y="4346575"/>
          <p14:tracePt t="46562" x="3206750" y="4327525"/>
          <p14:tracePt t="46568" x="3178175" y="4298950"/>
          <p14:tracePt t="46578" x="3159125" y="4289425"/>
          <p14:tracePt t="46583" x="3149600" y="4279900"/>
          <p14:tracePt t="46593" x="3140075" y="4270375"/>
          <p14:tracePt t="46599" x="3130550" y="4260850"/>
          <p14:tracePt t="46607" x="3121025" y="4251325"/>
          <p14:tracePt t="46615" x="3111500" y="4241800"/>
          <p14:tracePt t="46623" x="3101975" y="4222750"/>
          <p14:tracePt t="46637" x="3092450" y="4213225"/>
          <p14:tracePt t="46645" x="3082925" y="4203700"/>
          <p14:tracePt t="46653" x="3073400" y="4194175"/>
          <p14:tracePt t="46661" x="3063875" y="4184650"/>
          <p14:tracePt t="46669" x="3054350" y="4175125"/>
          <p14:tracePt t="46677" x="3044825" y="4175125"/>
          <p14:tracePt t="46685" x="3025775" y="4175125"/>
          <p14:tracePt t="46694" x="2987675" y="4165600"/>
          <p14:tracePt t="46699" x="2959100" y="4165600"/>
          <p14:tracePt t="46709" x="2930525" y="4165600"/>
          <p14:tracePt t="46715" x="2911475" y="4165600"/>
          <p14:tracePt t="46724" x="2892425" y="4165600"/>
          <p14:tracePt t="46731" x="2882900" y="4175125"/>
          <p14:tracePt t="46747" x="2873375" y="4184650"/>
          <p14:tracePt t="46756" x="2863850" y="4194175"/>
          <p14:tracePt t="46762" x="2863850" y="4203700"/>
          <p14:tracePt t="46769" x="2854325" y="4213225"/>
          <p14:tracePt t="46785" x="2844800" y="4241800"/>
          <p14:tracePt t="46794" x="2844800" y="4279900"/>
          <p14:tracePt t="46801" x="2844800" y="4308475"/>
          <p14:tracePt t="46810" x="2844800" y="4346575"/>
          <p14:tracePt t="46817" x="2844800" y="4394200"/>
          <p14:tracePt t="46824" x="2844800" y="4432300"/>
          <p14:tracePt t="46831" x="2854325" y="4479925"/>
          <p14:tracePt t="46840" x="2863850" y="4508500"/>
          <p14:tracePt t="46847" x="2873375" y="4546600"/>
          <p14:tracePt t="46856" x="2882900" y="4575175"/>
          <p14:tracePt t="46863" x="2892425" y="4603750"/>
          <p14:tracePt t="46871" x="2901950" y="4632325"/>
          <p14:tracePt t="46879" x="2921000" y="4651375"/>
          <p14:tracePt t="46885" x="2940050" y="4679950"/>
          <p14:tracePt t="46895" x="2959100" y="4699000"/>
          <p14:tracePt t="46901" x="2987675" y="4727575"/>
          <p14:tracePt t="46911" x="2987675" y="4746625"/>
          <p14:tracePt t="46917" x="3006725" y="4765675"/>
          <p14:tracePt t="46926" x="3016250" y="4775200"/>
          <p14:tracePt t="46933" x="3044825" y="4794250"/>
          <p14:tracePt t="46943" x="3082925" y="4832350"/>
          <p14:tracePt t="46947" x="3101975" y="4860925"/>
          <p14:tracePt t="46955" x="3111500" y="4879975"/>
          <p14:tracePt t="46963" x="3121025" y="4889500"/>
          <p14:tracePt t="46971" x="3121025" y="4899025"/>
          <p14:tracePt t="46979" x="3121025" y="4908550"/>
          <p14:tracePt t="47003" x="3121025" y="4918075"/>
          <p14:tracePt t="47011" x="3111500" y="4927600"/>
          <p14:tracePt t="47017" x="3101975" y="4937125"/>
          <p14:tracePt t="47026" x="3082925" y="4956175"/>
          <p14:tracePt t="47034" x="3054350" y="4975225"/>
          <p14:tracePt t="47042" x="3025775" y="4994275"/>
          <p14:tracePt t="47063" x="2959100" y="5041900"/>
          <p14:tracePt t="47065" x="2930525" y="5051425"/>
          <p14:tracePt t="47075" x="2892425" y="5070475"/>
          <p14:tracePt t="47081" x="2863850" y="5080000"/>
          <p14:tracePt t="47087" x="2835275" y="5089525"/>
          <p14:tracePt t="47095" x="2797175" y="5118100"/>
          <p14:tracePt t="47103" x="2768600" y="5137150"/>
          <p14:tracePt t="47111" x="2730500" y="5154613"/>
          <p14:tracePt t="47119" x="2730500" y="5164138"/>
          <p14:tracePt t="47128" x="2720975" y="5173663"/>
          <p14:tracePt t="47135" x="2711450" y="5183188"/>
          <p14:tracePt t="47142" x="2701925" y="5183188"/>
          <p14:tracePt t="47149" x="2692400" y="5192713"/>
          <p14:tracePt t="47158" x="2682875" y="5202238"/>
          <p14:tracePt t="47165" x="2673350" y="5211763"/>
          <p14:tracePt t="47175" x="2673350" y="5221288"/>
          <p14:tracePt t="47181" x="2663825" y="5230813"/>
          <p14:tracePt t="47189" x="2654300" y="5240338"/>
          <p14:tracePt t="47195" x="2644775" y="5240338"/>
          <p14:tracePt t="47211" x="2635250" y="5249863"/>
          <p14:tracePt t="47219" x="2625725" y="5259388"/>
          <p14:tracePt t="47228" x="2625725" y="5268913"/>
          <p14:tracePt t="47235" x="2625725" y="5278438"/>
          <p14:tracePt t="47244" x="2625725" y="5287963"/>
          <p14:tracePt t="47251" x="2616200" y="5297488"/>
          <p14:tracePt t="47259" x="2606675" y="5297488"/>
          <p14:tracePt t="47266" x="2587625" y="5316538"/>
          <p14:tracePt t="47273" x="2578100" y="5326063"/>
          <p14:tracePt t="47282" x="2568575" y="5335588"/>
          <p14:tracePt t="47289" x="2559050" y="5345113"/>
          <p14:tracePt t="47298" x="2549525" y="5345113"/>
          <p14:tracePt t="47305" x="2549525" y="5354638"/>
          <p14:tracePt t="47314" x="2540000" y="5354638"/>
          <p14:tracePt t="47321" x="2530475" y="5364163"/>
          <p14:tracePt t="47329" x="2520950" y="5364163"/>
          <p14:tracePt t="47335" x="2511425" y="5364163"/>
          <p14:tracePt t="47344" x="2501900" y="5373688"/>
          <p14:tracePt t="47351" x="2492375" y="5383213"/>
          <p14:tracePt t="47360" x="2492375" y="5392738"/>
          <p14:tracePt t="47367" x="2482850" y="5402263"/>
          <p14:tracePt t="47376" x="2473325" y="5411788"/>
          <p14:tracePt t="47383" x="2454275" y="5430838"/>
          <p14:tracePt t="47392" x="2444750" y="5449888"/>
          <p14:tracePt t="47397" x="2425700" y="5459413"/>
          <p14:tracePt t="47406" x="2406650" y="5478463"/>
          <p14:tracePt t="47413" x="2397125" y="5497513"/>
          <p14:tracePt t="47421" x="2378075" y="5516563"/>
          <p14:tracePt t="47429" x="2339975" y="5535613"/>
          <p14:tracePt t="47437" x="2320925" y="5573713"/>
          <p14:tracePt t="47445" x="2292350" y="5592763"/>
          <p14:tracePt t="47453" x="2274888" y="5611813"/>
          <p14:tracePt t="47461" x="2246313" y="5640388"/>
          <p14:tracePt t="47467" x="2227263" y="5668963"/>
          <p14:tracePt t="47476" x="2217738" y="5688013"/>
          <p14:tracePt t="47483" x="2208213" y="5707063"/>
          <p14:tracePt t="47493" x="2198688" y="5716588"/>
          <p14:tracePt t="47499" x="2189163" y="5726113"/>
          <p14:tracePt t="47509" x="2179638" y="5745163"/>
          <p14:tracePt t="47513" x="2170113" y="5764213"/>
          <p14:tracePt t="47521" x="2160588" y="5792788"/>
          <p14:tracePt t="47529" x="2141538" y="5821363"/>
          <p14:tracePt t="47537" x="2132013" y="5840413"/>
          <p14:tracePt t="47545" x="2112963" y="5868988"/>
          <p14:tracePt t="47553" x="2084388" y="5907088"/>
          <p14:tracePt t="47561" x="2074863" y="5926138"/>
          <p14:tracePt t="47569" x="2065338" y="5954713"/>
          <p14:tracePt t="47576" x="2055813" y="5983288"/>
          <p14:tracePt t="47583" x="2046288" y="6002338"/>
          <p14:tracePt t="47593" x="2036763" y="6040438"/>
          <p14:tracePt t="47599" x="2027238" y="6059488"/>
          <p14:tracePt t="47610" x="2017713" y="6069013"/>
          <p14:tracePt t="47615" x="2008188" y="6078538"/>
          <p14:tracePt t="47624" x="1998663" y="6116638"/>
          <p14:tracePt t="47631" x="1998663" y="6126163"/>
          <p14:tracePt t="47637" x="1998663" y="6135688"/>
          <p14:tracePt t="47645" x="1989138" y="6154738"/>
          <p14:tracePt t="47653" x="1989138" y="6173788"/>
          <p14:tracePt t="47661" x="1989138" y="6183313"/>
          <p14:tracePt t="47669" x="1989138" y="6192838"/>
          <p14:tracePt t="47677" x="1989138" y="6202363"/>
          <p14:tracePt t="48073" x="1998663" y="6202363"/>
          <p14:tracePt t="48081" x="2008188" y="6192838"/>
          <p14:tracePt t="48087" x="2017713" y="6183313"/>
          <p14:tracePt t="48103" x="2027238" y="6183313"/>
          <p14:tracePt t="48111" x="2046288" y="6183313"/>
          <p14:tracePt t="48119" x="2055813" y="6183313"/>
          <p14:tracePt t="48129" x="2065338" y="6183313"/>
          <p14:tracePt t="48135" x="2074863" y="6183313"/>
          <p14:tracePt t="50523" x="2084388" y="6183313"/>
          <p14:tracePt t="50531" x="2132013" y="6135688"/>
          <p14:tracePt t="50539" x="2208213" y="6078538"/>
          <p14:tracePt t="50547" x="2284413" y="6030913"/>
          <p14:tracePt t="50556" x="2349500" y="5992813"/>
          <p14:tracePt t="50564" x="2425700" y="5935663"/>
          <p14:tracePt t="50569" x="2511425" y="5878513"/>
          <p14:tracePt t="50578" x="2692400" y="5783263"/>
          <p14:tracePt t="50585" x="2940050" y="5668963"/>
          <p14:tracePt t="50594" x="3159125" y="5554663"/>
          <p14:tracePt t="50601" x="3340100" y="5478463"/>
          <p14:tracePt t="50609" x="3492500" y="5411788"/>
          <p14:tracePt t="50617" x="3635375" y="5354638"/>
          <p14:tracePt t="50626" x="3778250" y="5268913"/>
          <p14:tracePt t="50631" x="3929063" y="5211763"/>
          <p14:tracePt t="50639" x="4110038" y="5127625"/>
          <p14:tracePt t="50647" x="4348163" y="5022850"/>
          <p14:tracePt t="50656" x="4605338" y="4879975"/>
          <p14:tracePt t="50663" x="4900613" y="4737100"/>
          <p14:tracePt t="50671" x="5224463" y="4603750"/>
          <p14:tracePt t="50679" x="5584825" y="4470400"/>
          <p14:tracePt t="50687" x="5937250" y="4356100"/>
          <p14:tracePt t="50693" x="6223000" y="4232275"/>
          <p14:tracePt t="50701" x="6546850" y="4108450"/>
          <p14:tracePt t="50710" x="6907213" y="3976688"/>
          <p14:tracePt t="50717" x="7269163" y="3833813"/>
          <p14:tracePt t="50726" x="7621588" y="3729038"/>
          <p14:tracePt t="50733" x="7935913" y="3624263"/>
          <p14:tracePt t="50743" x="8145463" y="3557588"/>
          <p14:tracePt t="50749" x="8335963" y="3519488"/>
          <p14:tracePt t="50755" x="8505825" y="3490913"/>
          <p14:tracePt t="50763" x="8677275" y="3462338"/>
          <p14:tracePt t="50772" x="8820150" y="3414713"/>
          <p14:tracePt t="50779" x="8934450" y="3386138"/>
          <p14:tracePt t="50787" x="9058275" y="3357563"/>
          <p14:tracePt t="50796" x="9134475" y="3338513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56056" y="890622"/>
            <a:ext cx="8375904" cy="3033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(RAC Opinion  EC Number: 272-697-1:</a:t>
            </a:r>
          </a:p>
          <a:p>
            <a:pPr lvl="0">
              <a:lnSpc>
                <a:spcPct val="107000"/>
              </a:lnSpc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…the claimed recovery pertains to unusually long recovery periods for a 13-week rat study (13-52 weeks, as compared to 4 weeks as recommended in the OECD test guideline)…’)</a:t>
            </a:r>
          </a:p>
          <a:p>
            <a:pPr lvl="0">
              <a:lnSpc>
                <a:spcPct val="107000"/>
              </a:lnSpc>
              <a:defRPr/>
            </a:pP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test item aerosols SAS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inhalation at concentrations of 0.5, 1.0, 2.5, or 5.0 mg/m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SAS 1 and SAS2 Control: air only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Daily for 13 weeks and recovery periods of 13, 26, and 52 weeks</a:t>
            </a:r>
          </a:p>
        </p:txBody>
      </p:sp>
      <p:sp>
        <p:nvSpPr>
          <p:cNvPr id="3" name="Rechteck 2"/>
          <p:cNvSpPr/>
          <p:nvPr/>
        </p:nvSpPr>
        <p:spPr>
          <a:xfrm>
            <a:off x="467544" y="0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Study: Agreed with ECHA</a:t>
            </a:r>
            <a:endParaRPr kumimoji="0" lang="de-CH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485872" y="692696"/>
            <a:ext cx="7844467" cy="15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A9661CC0-8E4E-42FE-9F46-D3599908009F}"/>
              </a:ext>
            </a:extLst>
          </p:cNvPr>
          <p:cNvSpPr txBox="1"/>
          <p:nvPr/>
        </p:nvSpPr>
        <p:spPr>
          <a:xfrm>
            <a:off x="611560" y="3861048"/>
            <a:ext cx="806489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u="sng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Results: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interstitial inflammation, granulomas at junctions, changes in the BALT, increased incidence of fibrogenesis causes LOAEC at 2.5 mg/m</a:t>
            </a:r>
            <a:r>
              <a:rPr lang="en-US" sz="2000" b="1" baseline="30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after 52 weeks recovery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NOAEC for SAS 1 in lymph nodes was established at 5.0 mg/m</a:t>
            </a:r>
            <a:r>
              <a:rPr lang="en-US" sz="2000" b="1" baseline="30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fibrogenesis and fibrosis in lymph nodes for SAS 2: no NOAEC </a:t>
            </a:r>
          </a:p>
          <a:p>
            <a:pPr algn="just"/>
            <a:endParaRPr lang="en-US" sz="2000" b="1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Same pathologist was member of previous PWG. </a:t>
            </a:r>
            <a:r>
              <a:rPr lang="en-US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Can be considered realistic</a:t>
            </a:r>
            <a:endParaRPr lang="en-US" sz="2000" b="1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endParaRPr lang="de-CH" sz="2000" b="1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3655948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951" x="9124950" y="2425700"/>
          <p14:tracePt t="1078" x="9115425" y="2425700"/>
          <p14:tracePt t="1086" x="9115425" y="2435225"/>
          <p14:tracePt t="1110" x="9115425" y="2444750"/>
          <p14:tracePt t="1357" x="9105900" y="2444750"/>
          <p14:tracePt t="1366" x="9086850" y="2444750"/>
          <p14:tracePt t="1373" x="9039225" y="2454275"/>
          <p14:tracePt t="1383" x="9001125" y="2454275"/>
          <p14:tracePt t="1389" x="8953500" y="2463800"/>
          <p14:tracePt t="1395" x="8915400" y="2463800"/>
          <p14:tracePt t="1403" x="8839200" y="2482850"/>
          <p14:tracePt t="1411" x="8791575" y="2492375"/>
          <p14:tracePt t="1419" x="8734425" y="2501900"/>
          <p14:tracePt t="1427" x="8648700" y="2511425"/>
          <p14:tracePt t="1435" x="8572500" y="2559050"/>
          <p14:tracePt t="1443" x="8486775" y="2587625"/>
          <p14:tracePt t="1451" x="8420100" y="2606675"/>
          <p14:tracePt t="1457" x="8335963" y="2654300"/>
          <p14:tracePt t="1466" x="8278813" y="2682875"/>
          <p14:tracePt t="1473" x="8193088" y="2701925"/>
          <p14:tracePt t="1483" x="8107363" y="2749550"/>
          <p14:tracePt t="1489" x="8031163" y="2759075"/>
          <p14:tracePt t="1497" x="7945438" y="2787650"/>
          <p14:tracePt t="1505" x="7859713" y="2816225"/>
          <p14:tracePt t="1511" x="7783513" y="2825750"/>
          <p14:tracePt t="1519" x="7707313" y="2844800"/>
          <p14:tracePt t="1527" x="7659688" y="2854325"/>
          <p14:tracePt t="1535" x="7612063" y="2862263"/>
          <p14:tracePt t="1543" x="7573963" y="2862263"/>
          <p14:tracePt t="1551" x="7526338" y="2871788"/>
          <p14:tracePt t="1559" x="7497763" y="2871788"/>
          <p14:tracePt t="1567" x="7450138" y="2871788"/>
          <p14:tracePt t="1575" x="7412038" y="2871788"/>
          <p14:tracePt t="1584" x="7364413" y="2871788"/>
          <p14:tracePt t="1589" x="7335838" y="2871788"/>
          <p14:tracePt t="1597" x="7297738" y="2871788"/>
          <p14:tracePt t="1605" x="7250113" y="2871788"/>
          <p14:tracePt t="1614" x="7212013" y="2871788"/>
          <p14:tracePt t="1621" x="7183438" y="2871788"/>
          <p14:tracePt t="1630" x="7164388" y="2871788"/>
          <p14:tracePt t="1637" x="7154863" y="2871788"/>
          <p14:tracePt t="1645" x="7145338" y="2871788"/>
          <p14:tracePt t="1651" x="7135813" y="2871788"/>
          <p14:tracePt t="1659" x="7126288" y="2871788"/>
          <p14:tracePt t="1669" x="7116763" y="2871788"/>
          <p14:tracePt t="1675" x="7107238" y="2871788"/>
          <p14:tracePt t="1691" x="7097713" y="2871788"/>
          <p14:tracePt t="1700" x="7088188" y="2871788"/>
          <p14:tracePt t="1705" x="7078663" y="2871788"/>
          <p14:tracePt t="1713" x="7078663" y="2862263"/>
          <p14:tracePt t="1738" x="7069138" y="2862263"/>
          <p14:tracePt t="1839" x="7040563" y="2835275"/>
          <p14:tracePt t="1846" x="7021513" y="2806700"/>
          <p14:tracePt t="1853" x="7011988" y="2787650"/>
          <p14:tracePt t="1862" x="7002463" y="2778125"/>
          <p14:tracePt t="1872" x="6992938" y="2768600"/>
          <p14:tracePt t="1877" x="6983413" y="2759075"/>
          <p14:tracePt t="2225" x="7011988" y="2759075"/>
          <p14:tracePt t="2234" x="7097713" y="2787650"/>
          <p14:tracePt t="2241" x="7192963" y="2806700"/>
          <p14:tracePt t="2250" x="7297738" y="2835275"/>
          <p14:tracePt t="2257" x="7373938" y="2844800"/>
          <p14:tracePt t="2267" x="7459663" y="2862263"/>
          <p14:tracePt t="2273" x="7573963" y="2871788"/>
          <p14:tracePt t="2280" x="7707313" y="2890838"/>
          <p14:tracePt t="2287" x="7840663" y="2900363"/>
          <p14:tracePt t="2295" x="7983538" y="2919413"/>
          <p14:tracePt t="2303" x="8135938" y="2928938"/>
          <p14:tracePt t="2311" x="8269288" y="2928938"/>
          <p14:tracePt t="2319" x="8382000" y="2928938"/>
          <p14:tracePt t="2327" x="8477250" y="2928938"/>
          <p14:tracePt t="2335" x="8553450" y="2947988"/>
          <p14:tracePt t="2343" x="8610600" y="2947988"/>
          <p14:tracePt t="2350" x="8677275" y="2947988"/>
          <p14:tracePt t="2357" x="8753475" y="2957513"/>
          <p14:tracePt t="2365" x="8810625" y="2976563"/>
          <p14:tracePt t="2374" x="8915400" y="2976563"/>
          <p14:tracePt t="2382" x="9010650" y="2986088"/>
          <p14:tracePt t="2389" x="9124950" y="3005138"/>
          <p14:tracePt t="8515" x="8543925" y="1787525"/>
          <p14:tracePt t="8523" x="8231188" y="1589088"/>
          <p14:tracePt t="8532" x="7964488" y="1427163"/>
          <p14:tracePt t="8539" x="7697788" y="1255713"/>
          <p14:tracePt t="8549" x="7402513" y="1131888"/>
          <p14:tracePt t="8555" x="7116763" y="1008063"/>
          <p14:tracePt t="8565" x="6878638" y="941388"/>
          <p14:tracePt t="8569" x="6708775" y="893763"/>
          <p14:tracePt t="8578" x="6594475" y="874713"/>
          <p14:tracePt t="8585" x="6480175" y="874713"/>
          <p14:tracePt t="8593" x="6375400" y="865188"/>
          <p14:tracePt t="8601" x="6299200" y="865188"/>
          <p14:tracePt t="8609" x="6203950" y="865188"/>
          <p14:tracePt t="8617" x="6089650" y="865188"/>
          <p14:tracePt t="8625" x="5984875" y="884238"/>
          <p14:tracePt t="8633" x="5870575" y="893763"/>
          <p14:tracePt t="8641" x="5756275" y="912813"/>
          <p14:tracePt t="8648" x="5622925" y="922338"/>
          <p14:tracePt t="8656" x="5508625" y="941388"/>
          <p14:tracePt t="8665" x="5384800" y="979488"/>
          <p14:tracePt t="8671" x="5243513" y="1027113"/>
          <p14:tracePt t="8682" x="5129213" y="1074738"/>
          <p14:tracePt t="8687" x="4967288" y="1122363"/>
          <p14:tracePt t="8697" x="4833938" y="1169988"/>
          <p14:tracePt t="8703" x="4681538" y="1217613"/>
          <p14:tracePt t="8709" x="4500563" y="1265238"/>
          <p14:tracePt t="8717" x="4367213" y="1303338"/>
          <p14:tracePt t="8725" x="4195763" y="1341438"/>
          <p14:tracePt t="8733" x="4033838" y="1370013"/>
          <p14:tracePt t="8741" x="3862388" y="1417638"/>
          <p14:tracePt t="8749" x="3730625" y="1446213"/>
          <p14:tracePt t="8757" x="3587750" y="1465263"/>
          <p14:tracePt t="8765" x="3454400" y="1493838"/>
          <p14:tracePt t="8771" x="3359150" y="1503363"/>
          <p14:tracePt t="8780" x="3244850" y="1522413"/>
          <p14:tracePt t="8787" x="3121025" y="1522413"/>
          <p14:tracePt t="8797" x="3006725" y="1541463"/>
          <p14:tracePt t="8803" x="2911475" y="1550988"/>
          <p14:tracePt t="8813" x="2797175" y="1570038"/>
          <p14:tracePt t="8819" x="2692400" y="1579563"/>
          <p14:tracePt t="8827" x="2616200" y="1589088"/>
          <p14:tracePt t="8833" x="2540000" y="1608138"/>
          <p14:tracePt t="8841" x="2454275" y="1617663"/>
          <p14:tracePt t="8849" x="2397125" y="1617663"/>
          <p14:tracePt t="8857" x="2349500" y="1617663"/>
          <p14:tracePt t="8866" x="2311400" y="1617663"/>
          <p14:tracePt t="8879" x="2284413" y="1617663"/>
          <p14:tracePt t="8881" x="2255838" y="1617663"/>
          <p14:tracePt t="8887" x="2217738" y="1617663"/>
          <p14:tracePt t="8895" x="2189163" y="1617663"/>
          <p14:tracePt t="8903" x="2160588" y="1608138"/>
          <p14:tracePt t="8912" x="2112963" y="1598613"/>
          <p14:tracePt t="8919" x="2074863" y="1589088"/>
          <p14:tracePt t="8928" x="2027238" y="1560513"/>
          <p14:tracePt t="8935" x="1979613" y="1550988"/>
          <p14:tracePt t="8943" x="1951038" y="1541463"/>
          <p14:tracePt t="8949" x="1912938" y="1531938"/>
          <p14:tracePt t="8957" x="1893888" y="1522413"/>
          <p14:tracePt t="8965" x="1884363" y="1512888"/>
          <p14:tracePt t="8973" x="1884363" y="1503363"/>
          <p14:tracePt t="8982" x="1874838" y="1493838"/>
          <p14:tracePt t="8989" x="1865313" y="1493838"/>
          <p14:tracePt t="8997" x="1865313" y="1484313"/>
          <p14:tracePt t="9005" x="1855788" y="1484313"/>
          <p14:tracePt t="9021" x="1846263" y="1484313"/>
          <p14:tracePt t="9028" x="1827213" y="1474788"/>
          <p14:tracePt t="9035" x="1798638" y="1465263"/>
          <p14:tracePt t="9044" x="1779588" y="1455738"/>
          <p14:tracePt t="9051" x="1751013" y="1436688"/>
          <p14:tracePt t="9059" x="1731963" y="1427163"/>
          <p14:tracePt t="9067" x="1693863" y="1427163"/>
          <p14:tracePt t="9075" x="1665288" y="1417638"/>
          <p14:tracePt t="9083" x="1646238" y="1417638"/>
          <p14:tracePt t="9089" x="1627188" y="1408113"/>
          <p14:tracePt t="9098" x="1608138" y="1398588"/>
          <p14:tracePt t="9105" x="1589088" y="1398588"/>
          <p14:tracePt t="9114" x="1560513" y="1389063"/>
          <p14:tracePt t="9121" x="1531938" y="1389063"/>
          <p14:tracePt t="9130" x="1512888" y="1379538"/>
          <p14:tracePt t="9137" x="1503363" y="1379538"/>
          <p14:tracePt t="9146" x="1484313" y="1379538"/>
          <p14:tracePt t="9151" x="1465263" y="1370013"/>
          <p14:tracePt t="9159" x="1446213" y="1370013"/>
          <p14:tracePt t="9168" x="1436688" y="1370013"/>
          <p14:tracePt t="9175" x="1427163" y="1370013"/>
          <p14:tracePt t="9183" x="1417638" y="1370013"/>
          <p14:tracePt t="9201" x="1408113" y="1379538"/>
          <p14:tracePt t="9205" x="1389063" y="1389063"/>
          <p14:tracePt t="9215" x="1379538" y="1398588"/>
          <p14:tracePt t="9221" x="1360488" y="1408113"/>
          <p14:tracePt t="9230" x="1341438" y="1417638"/>
          <p14:tracePt t="9237" x="1322388" y="1427163"/>
          <p14:tracePt t="9247" x="1303338" y="1436688"/>
          <p14:tracePt t="9253" x="1293813" y="1436688"/>
          <p14:tracePt t="9261" x="1274763" y="1446213"/>
          <p14:tracePt t="9267" x="1255713" y="1455738"/>
          <p14:tracePt t="9275" x="1246188" y="1465263"/>
          <p14:tracePt t="9283" x="1236663" y="1465263"/>
          <p14:tracePt t="9299" x="1227138" y="1474788"/>
          <p14:tracePt t="9307" x="1217613" y="1474788"/>
          <p14:tracePt t="9315" x="1208088" y="1484313"/>
          <p14:tracePt t="9323" x="1189038" y="1484313"/>
          <p14:tracePt t="9330" x="1179513" y="1493838"/>
          <p14:tracePt t="9347" x="1169988" y="1503363"/>
          <p14:tracePt t="9353" x="1160463" y="1503363"/>
          <p14:tracePt t="9363" x="1150938" y="1503363"/>
          <p14:tracePt t="9369" x="1141413" y="1503363"/>
          <p14:tracePt t="9415" x="1131888" y="1503363"/>
          <p14:tracePt t="9469" x="1122363" y="1503363"/>
          <p14:tracePt t="9555" x="1131888" y="1503363"/>
          <p14:tracePt t="9565" x="1141413" y="1503363"/>
          <p14:tracePt t="9571" x="1150938" y="1503363"/>
          <p14:tracePt t="9580" x="1160463" y="1503363"/>
          <p14:tracePt t="9585" x="1179513" y="1503363"/>
          <p14:tracePt t="9595" x="1189038" y="1503363"/>
          <p14:tracePt t="9601" x="1208088" y="1503363"/>
          <p14:tracePt t="9609" x="1246188" y="1503363"/>
          <p14:tracePt t="9617" x="1274763" y="1512888"/>
          <p14:tracePt t="9625" x="1303338" y="1512888"/>
          <p14:tracePt t="9633" x="1331913" y="1522413"/>
          <p14:tracePt t="9641" x="1370013" y="1522413"/>
          <p14:tracePt t="9647" x="1398588" y="1522413"/>
          <p14:tracePt t="9655" x="1427163" y="1531938"/>
          <p14:tracePt t="9664" x="1455738" y="1531938"/>
          <p14:tracePt t="9671" x="1484313" y="1531938"/>
          <p14:tracePt t="9680" x="1522413" y="1531938"/>
          <p14:tracePt t="9687" x="1550988" y="1531938"/>
          <p14:tracePt t="9695" x="1579563" y="1531938"/>
          <p14:tracePt t="9703" x="1608138" y="1531938"/>
          <p14:tracePt t="9712" x="1627188" y="1531938"/>
          <p14:tracePt t="9717" x="1636713" y="1531938"/>
          <p14:tracePt t="9725" x="1655763" y="1531938"/>
          <p14:tracePt t="9734" x="1665288" y="1531938"/>
          <p14:tracePt t="9741" x="1674813" y="1541463"/>
          <p14:tracePt t="9757" x="1684338" y="1541463"/>
          <p14:tracePt t="9765" x="1693863" y="1541463"/>
          <p14:tracePt t="9773" x="1703388" y="1550988"/>
          <p14:tracePt t="9781" x="1712913" y="1550988"/>
          <p14:tracePt t="9787" x="1722438" y="1550988"/>
          <p14:tracePt t="9796" x="1731963" y="1550988"/>
          <p14:tracePt t="9803" x="1731963" y="1560513"/>
          <p14:tracePt t="9811" x="1741488" y="1560513"/>
          <p14:tracePt t="9819" x="1751013" y="1560513"/>
          <p14:tracePt t="9828" x="1760538" y="1560513"/>
          <p14:tracePt t="9835" x="1770063" y="1560513"/>
          <p14:tracePt t="9841" x="1789113" y="1560513"/>
          <p14:tracePt t="9849" x="1789113" y="1570038"/>
          <p14:tracePt t="9857" x="1808163" y="1570038"/>
          <p14:tracePt t="9865" x="1827213" y="1570038"/>
          <p14:tracePt t="9880" x="1836738" y="1570038"/>
          <p14:tracePt t="9882" x="1846263" y="1570038"/>
          <p14:tracePt t="9889" x="1855788" y="1570038"/>
          <p14:tracePt t="9897" x="1865313" y="1570038"/>
          <p14:tracePt t="9911" x="1874838" y="1570038"/>
          <p14:tracePt t="9919" x="1884363" y="1570038"/>
          <p14:tracePt t="9928" x="1893888" y="1570038"/>
          <p14:tracePt t="9935" x="1912938" y="1570038"/>
          <p14:tracePt t="9945" x="1922463" y="1570038"/>
          <p14:tracePt t="9951" x="1941513" y="1560513"/>
          <p14:tracePt t="9957" x="1941513" y="1550988"/>
          <p14:tracePt t="9965" x="1960563" y="1550988"/>
          <p14:tracePt t="9973" x="1970088" y="1541463"/>
          <p14:tracePt t="9981" x="1979613" y="1531938"/>
          <p14:tracePt t="9989" x="1989138" y="1531938"/>
          <p14:tracePt t="9998" x="2008188" y="1522413"/>
          <p14:tracePt t="10005" x="2017713" y="1522413"/>
          <p14:tracePt t="10014" x="2027238" y="1522413"/>
          <p14:tracePt t="10021" x="2046288" y="1522413"/>
          <p14:tracePt t="10030" x="2055813" y="1522413"/>
          <p14:tracePt t="10035" x="2084388" y="1522413"/>
          <p14:tracePt t="10044" x="2112963" y="1522413"/>
          <p14:tracePt t="10051" x="2141538" y="1522413"/>
          <p14:tracePt t="10060" x="2179638" y="1522413"/>
          <p14:tracePt t="10068" x="2208213" y="1522413"/>
          <p14:tracePt t="10075" x="2236788" y="1522413"/>
          <p14:tracePt t="10083" x="2265363" y="1522413"/>
          <p14:tracePt t="10091" x="2292350" y="1522413"/>
          <p14:tracePt t="10098" x="2330450" y="1522413"/>
          <p14:tracePt t="10106" x="2349500" y="1522413"/>
          <p14:tracePt t="10121" x="2359025" y="1512888"/>
          <p14:tracePt t="10130" x="2368550" y="1512888"/>
          <p14:tracePt t="10137" x="2387600" y="1512888"/>
          <p14:tracePt t="10146" x="2397125" y="1503363"/>
          <p14:tracePt t="10152" x="2406650" y="1503363"/>
          <p14:tracePt t="10168" x="2416175" y="1503363"/>
          <p14:tracePt t="10415" x="2482850" y="1503363"/>
          <p14:tracePt t="10423" x="2597150" y="1503363"/>
          <p14:tracePt t="10432" x="2701925" y="1522413"/>
          <p14:tracePt t="10439" x="2778125" y="1531938"/>
          <p14:tracePt t="10447" x="2873375" y="1541463"/>
          <p14:tracePt t="10455" x="2997200" y="1560513"/>
          <p14:tracePt t="10464" x="3130550" y="1579563"/>
          <p14:tracePt t="10469" x="3263900" y="1589088"/>
          <p14:tracePt t="10478" x="3378200" y="1608138"/>
          <p14:tracePt t="10485" x="3492500" y="1617663"/>
          <p14:tracePt t="10494" x="3578225" y="1636713"/>
          <p14:tracePt t="10501" x="3654425" y="1646238"/>
          <p14:tracePt t="10509" x="3740150" y="1655763"/>
          <p14:tracePt t="10517" x="3814763" y="1655763"/>
          <p14:tracePt t="10525" x="3852863" y="1655763"/>
          <p14:tracePt t="10531" x="3881438" y="1655763"/>
          <p14:tracePt t="10539" x="3919538" y="1655763"/>
          <p14:tracePt t="10547" x="3938588" y="1665288"/>
          <p14:tracePt t="10555" x="3948113" y="1665288"/>
          <p14:tracePt t="10571" x="3957638" y="1665288"/>
          <p14:tracePt t="10582" x="3967163" y="1665288"/>
          <p14:tracePt t="10679" x="3976688" y="1665288"/>
          <p14:tracePt t="10696" x="4014788" y="1665288"/>
          <p14:tracePt t="10703" x="4062413" y="1646238"/>
          <p14:tracePt t="10712" x="4100513" y="1636713"/>
          <p14:tracePt t="10719" x="4167188" y="1627188"/>
          <p14:tracePt t="10729" x="4243388" y="1617663"/>
          <p14:tracePt t="10733" x="4310063" y="1598613"/>
          <p14:tracePt t="10741" x="4348163" y="1589088"/>
          <p14:tracePt t="10749" x="4386263" y="1579563"/>
          <p14:tracePt t="10757" x="4414838" y="1579563"/>
          <p14:tracePt t="10766" x="4424363" y="1570038"/>
          <p14:tracePt t="10773" x="4433888" y="1570038"/>
          <p14:tracePt t="10968" x="4433888" y="1560513"/>
          <p14:tracePt t="10983" x="4471988" y="1550988"/>
          <p14:tracePt t="10989" x="4510088" y="1541463"/>
          <p14:tracePt t="10998" x="4538663" y="1541463"/>
          <p14:tracePt t="11005" x="4576763" y="1531938"/>
          <p14:tracePt t="11015" x="4624388" y="1522413"/>
          <p14:tracePt t="11021" x="4672013" y="1522413"/>
          <p14:tracePt t="11030" x="4710113" y="1522413"/>
          <p14:tracePt t="11037" x="4757738" y="1522413"/>
          <p14:tracePt t="11043" x="4786313" y="1522413"/>
          <p14:tracePt t="11051" x="4814888" y="1522413"/>
          <p14:tracePt t="11059" x="4843463" y="1522413"/>
          <p14:tracePt t="11067" x="4872038" y="1522413"/>
          <p14:tracePt t="11075" x="4891088" y="1522413"/>
          <p14:tracePt t="11083" x="4910138" y="1522413"/>
          <p14:tracePt t="11091" x="4919663" y="1522413"/>
          <p14:tracePt t="11097" x="4929188" y="1522413"/>
          <p14:tracePt t="11223" x="4948238" y="1522413"/>
          <p14:tracePt t="11230" x="4976813" y="1522413"/>
          <p14:tracePt t="11237" x="5005388" y="1531938"/>
          <p14:tracePt t="11246" x="5043488" y="1541463"/>
          <p14:tracePt t="11253" x="5072063" y="1550988"/>
          <p14:tracePt t="11263" x="5100638" y="1550988"/>
          <p14:tracePt t="11269" x="5148263" y="1550988"/>
          <p14:tracePt t="11279" x="5186363" y="1550988"/>
          <p14:tracePt t="11285" x="5233988" y="1550988"/>
          <p14:tracePt t="11295" x="5272088" y="1550988"/>
          <p14:tracePt t="11299" x="5319713" y="1541463"/>
          <p14:tracePt t="11307" x="5356225" y="1531938"/>
          <p14:tracePt t="11315" x="5403850" y="1512888"/>
          <p14:tracePt t="11323" x="5451475" y="1484313"/>
          <p14:tracePt t="11331" x="5499100" y="1465263"/>
          <p14:tracePt t="11339" x="5546725" y="1446213"/>
          <p14:tracePt t="11347" x="5575300" y="1436688"/>
          <p14:tracePt t="11355" x="5603875" y="1427163"/>
          <p14:tracePt t="11362" x="5641975" y="1417638"/>
          <p14:tracePt t="11369" x="5651500" y="1408113"/>
          <p14:tracePt t="11385" x="5661025" y="1408113"/>
          <p14:tracePt t="11431" x="5661025" y="1398588"/>
          <p14:tracePt t="11456" x="5670550" y="1398588"/>
          <p14:tracePt t="11657" x="5670550" y="1389063"/>
          <p14:tracePt t="12231" x="5689600" y="1370013"/>
          <p14:tracePt t="12239" x="5737225" y="1331913"/>
          <p14:tracePt t="12247" x="5803900" y="1322388"/>
          <p14:tracePt t="12255" x="5842000" y="1322388"/>
          <p14:tracePt t="12262" x="5861050" y="1322388"/>
          <p14:tracePt t="12269" x="5870575" y="1322388"/>
          <p14:tracePt t="12447" x="5861050" y="1322388"/>
          <p14:tracePt t="12455" x="5851525" y="1322388"/>
          <p14:tracePt t="12463" x="5822950" y="1322388"/>
          <p14:tracePt t="12471" x="5794375" y="1322388"/>
          <p14:tracePt t="12480" x="5775325" y="1312863"/>
          <p14:tracePt t="12487" x="5756275" y="1312863"/>
          <p14:tracePt t="12496" x="5737225" y="1312863"/>
          <p14:tracePt t="12503" x="5727700" y="1312863"/>
          <p14:tracePt t="12571" x="5727700" y="1331913"/>
          <p14:tracePt t="12580" x="5727700" y="1341438"/>
          <p14:tracePt t="12587" x="5727700" y="1350963"/>
          <p14:tracePt t="12595" x="5727700" y="1370013"/>
          <p14:tracePt t="12603" x="5746750" y="1398588"/>
          <p14:tracePt t="12612" x="5775325" y="1417638"/>
          <p14:tracePt t="12619" x="5794375" y="1436688"/>
          <p14:tracePt t="12627" x="5822950" y="1446213"/>
          <p14:tracePt t="12635" x="5861050" y="1455738"/>
          <p14:tracePt t="12641" x="5889625" y="1465263"/>
          <p14:tracePt t="12649" x="5918200" y="1474788"/>
          <p14:tracePt t="12657" x="5956300" y="1474788"/>
          <p14:tracePt t="12673" x="5965825" y="1474788"/>
          <p14:tracePt t="12681" x="5975350" y="1474788"/>
          <p14:tracePt t="12689" x="5984875" y="1474788"/>
          <p14:tracePt t="12697" x="5994400" y="1474788"/>
          <p14:tracePt t="12703" x="6003925" y="1474788"/>
          <p14:tracePt t="12713" x="6022975" y="1474788"/>
          <p14:tracePt t="12719" x="6042025" y="1465263"/>
          <p14:tracePt t="12728" x="6070600" y="1455738"/>
          <p14:tracePt t="12735" x="6099175" y="1446213"/>
          <p14:tracePt t="12744" x="6127750" y="1436688"/>
          <p14:tracePt t="12751" x="6165850" y="1427163"/>
          <p14:tracePt t="12757" x="6194425" y="1417638"/>
          <p14:tracePt t="12765" x="6213475" y="1408113"/>
          <p14:tracePt t="12773" x="6223000" y="1408113"/>
          <p14:tracePt t="12781" x="6232525" y="1398588"/>
          <p14:tracePt t="12789" x="6242050" y="1398588"/>
          <p14:tracePt t="12797" x="6251575" y="1398588"/>
          <p14:tracePt t="12805" x="6261100" y="1398588"/>
          <p14:tracePt t="12814" x="6299200" y="1398588"/>
          <p14:tracePt t="12819" x="6327775" y="1398588"/>
          <p14:tracePt t="12828" x="6356350" y="1398588"/>
          <p14:tracePt t="12835" x="6384925" y="1398588"/>
          <p14:tracePt t="12843" x="6432550" y="1398588"/>
          <p14:tracePt t="12851" x="6470650" y="1408113"/>
          <p14:tracePt t="12863" x="6518275" y="1408113"/>
          <p14:tracePt t="12867" x="6575425" y="1417638"/>
          <p14:tracePt t="12875" x="6651625" y="1436688"/>
          <p14:tracePt t="12881" x="6737350" y="1446213"/>
          <p14:tracePt t="12889" x="6813550" y="1446213"/>
          <p14:tracePt t="12897" x="6869113" y="1446213"/>
          <p14:tracePt t="12910" x="6945313" y="1446213"/>
          <p14:tracePt t="12915" x="7002463" y="1446213"/>
          <p14:tracePt t="12921" x="7050088" y="1446213"/>
          <p14:tracePt t="12931" x="7097713" y="1446213"/>
          <p14:tracePt t="12937" x="7126288" y="1436688"/>
          <p14:tracePt t="12947" x="7145338" y="1427163"/>
          <p14:tracePt t="12951" x="7154863" y="1427163"/>
          <p14:tracePt t="12967" x="7164388" y="1427163"/>
          <p14:tracePt t="13161" x="7164388" y="1436688"/>
          <p14:tracePt t="13169" x="7154863" y="1446213"/>
          <p14:tracePt t="13185" x="7145338" y="1446213"/>
          <p14:tracePt t="13193" x="7145338" y="1455738"/>
          <p14:tracePt t="13201" x="7145338" y="1474788"/>
          <p14:tracePt t="13207" x="7145338" y="1503363"/>
          <p14:tracePt t="13215" x="7145338" y="1522413"/>
          <p14:tracePt t="13223" x="7154863" y="1541463"/>
          <p14:tracePt t="13233" x="7164388" y="1560513"/>
          <p14:tracePt t="13239" x="7173913" y="1570038"/>
          <p14:tracePt t="13247" x="7183438" y="1579563"/>
          <p14:tracePt t="13255" x="7192963" y="1589088"/>
          <p14:tracePt t="13264" x="7202488" y="1598613"/>
          <p14:tracePt t="13278" x="7212013" y="1608138"/>
          <p14:tracePt t="13285" x="7240588" y="1608138"/>
          <p14:tracePt t="13293" x="7259638" y="1608138"/>
          <p14:tracePt t="13301" x="7288213" y="1608138"/>
          <p14:tracePt t="13309" x="7316788" y="1608138"/>
          <p14:tracePt t="13317" x="7354888" y="1608138"/>
          <p14:tracePt t="13323" x="7383463" y="1598613"/>
          <p14:tracePt t="13331" x="7431088" y="1579563"/>
          <p14:tracePt t="13339" x="7459663" y="1570038"/>
          <p14:tracePt t="13347" x="7488238" y="1560513"/>
          <p14:tracePt t="13355" x="7507288" y="1550988"/>
          <p14:tracePt t="13364" x="7516813" y="1541463"/>
          <p14:tracePt t="13371" x="7545388" y="1531938"/>
          <p14:tracePt t="13380" x="7564438" y="1522413"/>
          <p14:tracePt t="13385" x="7583488" y="1512888"/>
          <p14:tracePt t="13393" x="7602538" y="1503363"/>
          <p14:tracePt t="13401" x="7621588" y="1493838"/>
          <p14:tracePt t="13410" x="7640638" y="1484313"/>
          <p14:tracePt t="13417" x="7659688" y="1474788"/>
          <p14:tracePt t="13425" x="7669213" y="1465263"/>
          <p14:tracePt t="13433" x="7688263" y="1455738"/>
          <p14:tracePt t="13441" x="7697788" y="1455738"/>
          <p14:tracePt t="13447" x="7707313" y="1446213"/>
          <p14:tracePt t="13455" x="7716838" y="1436688"/>
          <p14:tracePt t="13509" x="7697788" y="1427163"/>
          <p14:tracePt t="13517" x="7621588" y="1427163"/>
          <p14:tracePt t="13525" x="7545388" y="1408113"/>
          <p14:tracePt t="13533" x="7459663" y="1398588"/>
          <p14:tracePt t="13541" x="7383463" y="1389063"/>
          <p14:tracePt t="13549" x="7326313" y="1389063"/>
          <p14:tracePt t="13557" x="7259638" y="1370013"/>
          <p14:tracePt t="13565" x="7202488" y="1370013"/>
          <p14:tracePt t="13574" x="7145338" y="1370013"/>
          <p14:tracePt t="13583" x="7078663" y="1379538"/>
          <p14:tracePt t="13587" x="7040563" y="1389063"/>
          <p14:tracePt t="13597" x="6954838" y="1427163"/>
          <p14:tracePt t="13603" x="6869113" y="1474788"/>
          <p14:tracePt t="13612" x="6746875" y="1531938"/>
          <p14:tracePt t="13619" x="6604000" y="1627188"/>
          <p14:tracePt t="13628" x="6461125" y="1739900"/>
          <p14:tracePt t="13635" x="6299200" y="1844675"/>
          <p14:tracePt t="13642" x="6184900" y="1920875"/>
          <p14:tracePt t="13649" x="6080125" y="1987550"/>
          <p14:tracePt t="13657" x="5994400" y="2025650"/>
          <p14:tracePt t="13665" x="5927725" y="2063750"/>
          <p14:tracePt t="13673" x="5880100" y="2073275"/>
          <p14:tracePt t="13681" x="5832475" y="2101850"/>
          <p14:tracePt t="13689" x="5803900" y="2111375"/>
          <p14:tracePt t="13697" x="5775325" y="2120900"/>
          <p14:tracePt t="13705" x="5765800" y="2120900"/>
          <p14:tracePt t="13713" x="5756275" y="2130425"/>
          <p14:tracePt t="13727" x="5746750" y="2130425"/>
          <p14:tracePt t="13759" x="5718175" y="2139950"/>
          <p14:tracePt t="13765" x="5680075" y="2149475"/>
          <p14:tracePt t="13773" x="5632450" y="2159000"/>
          <p14:tracePt t="13781" x="5584825" y="2187575"/>
          <p14:tracePt t="13789" x="5527675" y="2197100"/>
          <p14:tracePt t="13797" x="5461000" y="2206625"/>
          <p14:tracePt t="13805" x="5384800" y="2225675"/>
          <p14:tracePt t="13813" x="5281613" y="2235200"/>
          <p14:tracePt t="13821" x="5205413" y="2254250"/>
          <p14:tracePt t="13828" x="5119688" y="2263775"/>
          <p14:tracePt t="13835" x="5043488" y="2273300"/>
          <p14:tracePt t="13843" x="4967288" y="2292350"/>
          <p14:tracePt t="13851" x="4843463" y="2320925"/>
          <p14:tracePt t="13861" x="4729163" y="2368550"/>
          <p14:tracePt t="13867" x="4605338" y="2397125"/>
          <p14:tracePt t="13875" x="4491038" y="2425700"/>
          <p14:tracePt t="13883" x="4367213" y="2435225"/>
          <p14:tracePt t="13894" x="4271963" y="2454275"/>
          <p14:tracePt t="13897" x="4157663" y="2463800"/>
          <p14:tracePt t="13905" x="4024313" y="2482850"/>
          <p14:tracePt t="13914" x="3890963" y="2482850"/>
          <p14:tracePt t="13921" x="3740150" y="2501900"/>
          <p14:tracePt t="13931" x="3606800" y="2501900"/>
          <p14:tracePt t="13937" x="3435350" y="2501900"/>
          <p14:tracePt t="13947" x="3282950" y="2501900"/>
          <p14:tracePt t="13951" x="3168650" y="2492375"/>
          <p14:tracePt t="13959" x="3121025" y="2482850"/>
          <p14:tracePt t="13967" x="3073400" y="2473325"/>
          <p14:tracePt t="13976" x="3025775" y="2444750"/>
          <p14:tracePt t="13983" x="2997200" y="2425700"/>
          <p14:tracePt t="13991" x="2968625" y="2406650"/>
          <p14:tracePt t="13999" x="2930525" y="2397125"/>
          <p14:tracePt t="14007" x="2901950" y="2368550"/>
          <p14:tracePt t="14013" x="2873375" y="2349500"/>
          <p14:tracePt t="14021" x="2835275" y="2339975"/>
          <p14:tracePt t="14030" x="2806700" y="2330450"/>
          <p14:tracePt t="14037" x="2787650" y="2311400"/>
          <p14:tracePt t="14045" x="2759075" y="2292350"/>
          <p14:tracePt t="14053" x="2720975" y="2263775"/>
          <p14:tracePt t="14062" x="2692400" y="2244725"/>
          <p14:tracePt t="14069" x="2644775" y="2206625"/>
          <p14:tracePt t="14075" x="2597150" y="2187575"/>
          <p14:tracePt t="14083" x="2530475" y="2149475"/>
          <p14:tracePt t="14091" x="2444750" y="2101850"/>
          <p14:tracePt t="14099" x="2378075" y="2063750"/>
          <p14:tracePt t="14107" x="2330450" y="2025650"/>
          <p14:tracePt t="14115" x="2284413" y="1987550"/>
          <p14:tracePt t="14123" x="2246313" y="1968500"/>
          <p14:tracePt t="14131" x="2227263" y="1949450"/>
          <p14:tracePt t="14139" x="2217738" y="1939925"/>
          <p14:tracePt t="14147" x="2208213" y="1930400"/>
          <p14:tracePt t="14162" x="2208213" y="1920875"/>
          <p14:tracePt t="14309" x="2189163" y="1892300"/>
          <p14:tracePt t="14317" x="2160588" y="1854200"/>
          <p14:tracePt t="14325" x="2132013" y="1825625"/>
          <p14:tracePt t="14333" x="2084388" y="1787525"/>
          <p14:tracePt t="14339" x="2027238" y="1749425"/>
          <p14:tracePt t="14347" x="1960563" y="1712913"/>
          <p14:tracePt t="14355" x="1912938" y="1674813"/>
          <p14:tracePt t="14363" x="1865313" y="1646238"/>
          <p14:tracePt t="14371" x="1836738" y="1627188"/>
          <p14:tracePt t="14380" x="1789113" y="1617663"/>
          <p14:tracePt t="14387" x="1760538" y="1608138"/>
          <p14:tracePt t="14396" x="1731963" y="1598613"/>
          <p14:tracePt t="14401" x="1703388" y="1598613"/>
          <p14:tracePt t="14410" x="1684338" y="1598613"/>
          <p14:tracePt t="14417" x="1665288" y="1598613"/>
          <p14:tracePt t="14426" x="1655763" y="1608138"/>
          <p14:tracePt t="14433" x="1646238" y="1608138"/>
          <p14:tracePt t="14441" x="1636713" y="1617663"/>
          <p14:tracePt t="14449" x="1627188" y="1627188"/>
          <p14:tracePt t="14458" x="1617663" y="1636713"/>
          <p14:tracePt t="14464" x="1608138" y="1646238"/>
          <p14:tracePt t="14471" x="1608138" y="1655763"/>
          <p14:tracePt t="14487" x="1598613" y="1665288"/>
          <p14:tracePt t="14519" x="1598613" y="1674813"/>
          <p14:tracePt t="14528" x="1598613" y="1684338"/>
          <p14:tracePt t="14533" x="1598613" y="1693863"/>
          <p14:tracePt t="14541" x="1598613" y="1703388"/>
          <p14:tracePt t="14549" x="1598613" y="1712913"/>
          <p14:tracePt t="14557" x="1598613" y="1720850"/>
          <p14:tracePt t="14573" x="1608138" y="1730375"/>
          <p14:tracePt t="14581" x="1617663" y="1739900"/>
          <p14:tracePt t="14587" x="1636713" y="1749425"/>
          <p14:tracePt t="14596" x="1655763" y="1758950"/>
          <p14:tracePt t="14603" x="1665288" y="1768475"/>
          <p14:tracePt t="14613" x="1693863" y="1778000"/>
          <p14:tracePt t="14619" x="1712913" y="1787525"/>
          <p14:tracePt t="14628" x="1731963" y="1797050"/>
          <p14:tracePt t="14636" x="1751013" y="1806575"/>
          <p14:tracePt t="14644" x="1770063" y="1816100"/>
          <p14:tracePt t="14649" x="1779588" y="1825625"/>
          <p14:tracePt t="14657" x="1798638" y="1825625"/>
          <p14:tracePt t="14665" x="1808163" y="1835150"/>
          <p14:tracePt t="14743" x="1817688" y="1835150"/>
          <p14:tracePt t="15000" x="1855788" y="1835150"/>
          <p14:tracePt t="15007" x="1931988" y="1835150"/>
          <p14:tracePt t="15015" x="2008188" y="1835150"/>
          <p14:tracePt t="15023" x="2065338" y="1835150"/>
          <p14:tracePt t="15029" x="2112963" y="1835150"/>
          <p14:tracePt t="15037" x="2151063" y="1835150"/>
          <p14:tracePt t="15046" x="2179638" y="1835150"/>
          <p14:tracePt t="15053" x="2227263" y="1835150"/>
          <p14:tracePt t="15062" x="2246313" y="1835150"/>
          <p14:tracePt t="15069" x="2255838" y="1835150"/>
          <p14:tracePt t="19389" x="2265363" y="1835150"/>
          <p14:tracePt t="19521" x="2265363" y="1844675"/>
          <p14:tracePt t="19551" x="2265363" y="1854200"/>
          <p14:tracePt t="19583" x="2265363" y="1863725"/>
          <p14:tracePt t="19629" x="2265363" y="1873250"/>
          <p14:tracePt t="19637" x="2265363" y="1901825"/>
          <p14:tracePt t="19645" x="2274888" y="1939925"/>
          <p14:tracePt t="19653" x="2284413" y="1968500"/>
          <p14:tracePt t="19663" x="2292350" y="2006600"/>
          <p14:tracePt t="19667" x="2301875" y="2044700"/>
          <p14:tracePt t="19677" x="2311400" y="2082800"/>
          <p14:tracePt t="19683" x="2320925" y="2120900"/>
          <p14:tracePt t="19692" x="2330450" y="2149475"/>
          <p14:tracePt t="19699" x="2349500" y="2168525"/>
          <p14:tracePt t="19708" x="2368550" y="2197100"/>
          <p14:tracePt t="19715" x="2378075" y="2235200"/>
          <p14:tracePt t="19723" x="2387600" y="2254250"/>
          <p14:tracePt t="19729" x="2397125" y="2273300"/>
          <p14:tracePt t="19737" x="2406650" y="2282825"/>
          <p14:tracePt t="19745" x="2416175" y="2282825"/>
          <p14:tracePt t="19753" x="2416175" y="2292350"/>
          <p14:tracePt t="19761" x="2425700" y="2292350"/>
          <p14:tracePt t="19769" x="2435225" y="2301875"/>
          <p14:tracePt t="19777" x="2444750" y="2301875"/>
          <p14:tracePt t="19785" x="2454275" y="2311400"/>
          <p14:tracePt t="19799" x="2454275" y="2320925"/>
          <p14:tracePt t="19839" x="2454275" y="2330450"/>
          <p14:tracePt t="19854" x="2463800" y="2330450"/>
          <p14:tracePt t="19869" x="2473325" y="2339975"/>
          <p14:tracePt t="19885" x="2482850" y="2349500"/>
          <p14:tracePt t="19894" x="2482850" y="2359025"/>
          <p14:tracePt t="19901" x="2492375" y="2359025"/>
          <p14:tracePt t="19910" x="2492375" y="2368550"/>
          <p14:tracePt t="19915" x="2501900" y="2378075"/>
          <p14:tracePt t="19923" x="2511425" y="2387600"/>
          <p14:tracePt t="19939" x="2520950" y="2387600"/>
          <p14:tracePt t="19979" x="2520950" y="2397125"/>
          <p14:tracePt t="20033" x="2530475" y="2397125"/>
          <p14:tracePt t="20047" x="2540000" y="2397125"/>
          <p14:tracePt t="20055" x="2549525" y="2406650"/>
          <p14:tracePt t="20064" x="2559050" y="2406650"/>
          <p14:tracePt t="20117" x="2568575" y="2406650"/>
          <p14:tracePt t="20141" x="2578100" y="2406650"/>
          <p14:tracePt t="20155" x="2587625" y="2416175"/>
          <p14:tracePt t="20233" x="2597150" y="2416175"/>
          <p14:tracePt t="20273" x="2597150" y="2425700"/>
          <p14:tracePt t="20287" x="2578100" y="2425700"/>
          <p14:tracePt t="20295" x="2540000" y="2435225"/>
          <p14:tracePt t="20303" x="2492375" y="2444750"/>
          <p14:tracePt t="20311" x="2435225" y="2444750"/>
          <p14:tracePt t="20319" x="2378075" y="2444750"/>
          <p14:tracePt t="20328" x="2320925" y="2444750"/>
          <p14:tracePt t="20335" x="2274888" y="2444750"/>
          <p14:tracePt t="20344" x="2236788" y="2444750"/>
          <p14:tracePt t="20349" x="2198688" y="2444750"/>
          <p14:tracePt t="20358" x="2170113" y="2444750"/>
          <p14:tracePt t="20365" x="2160588" y="2444750"/>
          <p14:tracePt t="20373" x="2151063" y="2444750"/>
          <p14:tracePt t="20413" x="2141538" y="2444750"/>
          <p14:tracePt t="20419" x="2122488" y="2454275"/>
          <p14:tracePt t="20427" x="2074863" y="2463800"/>
          <p14:tracePt t="20435" x="2046288" y="2473325"/>
          <p14:tracePt t="20444" x="1998663" y="2492375"/>
          <p14:tracePt t="20451" x="1970088" y="2501900"/>
          <p14:tracePt t="20460" x="1931988" y="2501900"/>
          <p14:tracePt t="20467" x="1893888" y="2501900"/>
          <p14:tracePt t="20474" x="1865313" y="2501900"/>
          <p14:tracePt t="20481" x="1836738" y="2501900"/>
          <p14:tracePt t="20489" x="1817688" y="2501900"/>
          <p14:tracePt t="20497" x="1808163" y="2501900"/>
          <p14:tracePt t="20505" x="1798638" y="2501900"/>
          <p14:tracePt t="20559" x="1789113" y="2501900"/>
          <p14:tracePt t="20567" x="1751013" y="2511425"/>
          <p14:tracePt t="20576" x="1703388" y="2520950"/>
          <p14:tracePt t="20583" x="1655763" y="2530475"/>
          <p14:tracePt t="20591" x="1617663" y="2540000"/>
          <p14:tracePt t="20599" x="1570038" y="2540000"/>
          <p14:tracePt t="20605" x="1541463" y="2549525"/>
          <p14:tracePt t="20613" x="1522413" y="2549525"/>
          <p14:tracePt t="20621" x="1512888" y="2559050"/>
          <p14:tracePt t="20629" x="1503363" y="2559050"/>
          <p14:tracePt t="20637" x="1493838" y="2568575"/>
          <p14:tracePt t="20661" x="1493838" y="2578100"/>
          <p14:tracePt t="20676" x="1493838" y="2587625"/>
          <p14:tracePt t="20683" x="1484313" y="2597150"/>
          <p14:tracePt t="20692" x="1474788" y="2597150"/>
          <p14:tracePt t="20699" x="1465263" y="2606675"/>
          <p14:tracePt t="20709" x="1446213" y="2616200"/>
          <p14:tracePt t="20715" x="1427163" y="2625725"/>
          <p14:tracePt t="20724" x="1398588" y="2635250"/>
          <p14:tracePt t="20729" x="1370013" y="2644775"/>
          <p14:tracePt t="20737" x="1341438" y="2654300"/>
          <p14:tracePt t="20745" x="1312863" y="2663825"/>
          <p14:tracePt t="20753" x="1293813" y="2663825"/>
          <p14:tracePt t="20763" x="1284288" y="2663825"/>
          <p14:tracePt t="20769" x="1284288" y="2673350"/>
          <p14:tracePt t="20869" x="1255713" y="2682875"/>
          <p14:tracePt t="20877" x="1217613" y="2692400"/>
          <p14:tracePt t="20885" x="1189038" y="2711450"/>
          <p14:tracePt t="20894" x="1169988" y="2720975"/>
          <p14:tracePt t="20901" x="1160463" y="2720975"/>
          <p14:tracePt t="20911" x="1141413" y="2730500"/>
          <p14:tracePt t="20917" x="1122363" y="2740025"/>
          <p14:tracePt t="20925" x="1112838" y="2749550"/>
          <p14:tracePt t="20932" x="1112838" y="2759075"/>
          <p14:tracePt t="20993" x="1112838" y="2768600"/>
          <p14:tracePt t="21041" x="1122363" y="2768600"/>
          <p14:tracePt t="21103" x="1131888" y="2768600"/>
          <p14:tracePt t="21111" x="1141413" y="2768600"/>
          <p14:tracePt t="21117" x="1150938" y="2768600"/>
          <p14:tracePt t="21126" x="1160463" y="2768600"/>
          <p14:tracePt t="21133" x="1169988" y="2768600"/>
          <p14:tracePt t="21141" x="1179513" y="2768600"/>
          <p14:tracePt t="21149" x="1189038" y="2759075"/>
          <p14:tracePt t="21158" x="1198563" y="2759075"/>
          <p14:tracePt t="21165" x="1208088" y="2759075"/>
          <p14:tracePt t="21174" x="1217613" y="2759075"/>
          <p14:tracePt t="21227" x="1217613" y="2749550"/>
          <p14:tracePt t="21235" x="1227138" y="2749550"/>
          <p14:tracePt t="21241" x="1236663" y="2749550"/>
          <p14:tracePt t="21249" x="1246188" y="2749550"/>
          <p14:tracePt t="21260" x="1274763" y="2740025"/>
          <p14:tracePt t="21265" x="1284288" y="2740025"/>
          <p14:tracePt t="21274" x="1322388" y="2740025"/>
          <p14:tracePt t="21281" x="1360488" y="2740025"/>
          <p14:tracePt t="21289" x="1398588" y="2740025"/>
          <p14:tracePt t="21295" x="1455738" y="2749550"/>
          <p14:tracePt t="21303" x="1531938" y="2759075"/>
          <p14:tracePt t="21312" x="1627188" y="2778125"/>
          <p14:tracePt t="21319" x="1731963" y="2787650"/>
          <p14:tracePt t="21328" x="1846263" y="2787650"/>
          <p14:tracePt t="21335" x="1941513" y="2806700"/>
          <p14:tracePt t="21344" x="2036763" y="2806700"/>
          <p14:tracePt t="21351" x="2112963" y="2806700"/>
          <p14:tracePt t="21360" x="2160588" y="2806700"/>
          <p14:tracePt t="21367" x="2198688" y="2806700"/>
          <p14:tracePt t="21374" x="2236788" y="2806700"/>
          <p14:tracePt t="21381" x="2265363" y="2806700"/>
          <p14:tracePt t="21389" x="2292350" y="2806700"/>
          <p14:tracePt t="21397" x="2311400" y="2806700"/>
          <p14:tracePt t="21405" x="2330450" y="2797175"/>
          <p14:tracePt t="21413" x="2339975" y="2797175"/>
          <p14:tracePt t="21421" x="2359025" y="2787650"/>
          <p14:tracePt t="21429" x="2378075" y="2778125"/>
          <p14:tracePt t="21435" x="2397125" y="2768600"/>
          <p14:tracePt t="21443" x="2416175" y="2759075"/>
          <p14:tracePt t="21451" x="2444750" y="2749550"/>
          <p14:tracePt t="21462" x="2473325" y="2730500"/>
          <p14:tracePt t="21467" x="2520950" y="2720975"/>
          <p14:tracePt t="21477" x="2549525" y="2711450"/>
          <p14:tracePt t="21483" x="2587625" y="2701925"/>
          <p14:tracePt t="21490" x="2625725" y="2692400"/>
          <p14:tracePt t="21497" x="2663825" y="2682875"/>
          <p14:tracePt t="21505" x="2682875" y="2673350"/>
          <p14:tracePt t="21513" x="2701925" y="2663825"/>
          <p14:tracePt t="21529" x="2711450" y="2654300"/>
          <p14:tracePt t="21545" x="2720975" y="2644775"/>
          <p14:tracePt t="21551" x="2730500" y="2644775"/>
          <p14:tracePt t="21560" x="2740025" y="2635250"/>
          <p14:tracePt t="21567" x="2749550" y="2635250"/>
          <p14:tracePt t="21577" x="2759075" y="2625725"/>
          <p14:tracePt t="21592" x="2768600" y="2616200"/>
          <p14:tracePt t="21599" x="2787650" y="2606675"/>
          <p14:tracePt t="21608" x="2806700" y="2597150"/>
          <p14:tracePt t="21613" x="2844800" y="2587625"/>
          <p14:tracePt t="21622" x="2873375" y="2568575"/>
          <p14:tracePt t="21631" x="2892425" y="2559050"/>
          <p14:tracePt t="21637" x="2921000" y="2549525"/>
          <p14:tracePt t="21645" x="2949575" y="2540000"/>
          <p14:tracePt t="21653" x="2968625" y="2540000"/>
          <p14:tracePt t="21661" x="2987675" y="2530475"/>
          <p14:tracePt t="21669" x="2997200" y="2530475"/>
          <p14:tracePt t="21677" x="3006725" y="2530475"/>
          <p14:tracePt t="21685" x="3016250" y="2530475"/>
          <p14:tracePt t="21699" x="3025775" y="2530475"/>
          <p14:tracePt t="21887" x="3044825" y="2530475"/>
          <p14:tracePt t="21894" x="3054350" y="2540000"/>
          <p14:tracePt t="21901" x="3054350" y="2549525"/>
          <p14:tracePt t="21910" x="3063875" y="2549525"/>
          <p14:tracePt t="21917" x="3073400" y="2549525"/>
          <p14:tracePt t="21926" x="3082925" y="2549525"/>
          <p14:tracePt t="21933" x="3101975" y="2559050"/>
          <p14:tracePt t="21939" x="3111500" y="2559050"/>
          <p14:tracePt t="21947" x="3130550" y="2559050"/>
          <p14:tracePt t="21965" x="3149600" y="2559050"/>
          <p14:tracePt t="21971" x="3159125" y="2549525"/>
          <p14:tracePt t="21979" x="3168650" y="2549525"/>
          <p14:tracePt t="22049" x="3159125" y="2549525"/>
          <p14:tracePt t="22057" x="3130550" y="2549525"/>
          <p14:tracePt t="22065" x="3101975" y="2549525"/>
          <p14:tracePt t="22071" x="3073400" y="2559050"/>
          <p14:tracePt t="22079" x="3063875" y="2559050"/>
          <p14:tracePt t="22087" x="3044825" y="2568575"/>
          <p14:tracePt t="22095" x="3025775" y="2568575"/>
          <p14:tracePt t="22103" x="3006725" y="2578100"/>
          <p14:tracePt t="22111" x="2987675" y="2578100"/>
          <p14:tracePt t="22119" x="2968625" y="2587625"/>
          <p14:tracePt t="22127" x="2959100" y="2587625"/>
          <p14:tracePt t="22133" x="2949575" y="2597150"/>
          <p14:tracePt t="22151" x="2940050" y="2597150"/>
          <p14:tracePt t="22839" x="2940050" y="2606675"/>
          <p14:tracePt t="22855" x="2940050" y="2635250"/>
          <p14:tracePt t="22863" x="2940050" y="2644775"/>
          <p14:tracePt t="22871" x="2940050" y="2654300"/>
          <p14:tracePt t="23281" x="2959100" y="2654300"/>
          <p14:tracePt t="23289" x="2997200" y="2654300"/>
          <p14:tracePt t="23297" x="3025775" y="2654300"/>
          <p14:tracePt t="23305" x="3044825" y="2654300"/>
          <p14:tracePt t="23313" x="3073400" y="2654300"/>
          <p14:tracePt t="23321" x="3101975" y="2663825"/>
          <p14:tracePt t="23329" x="3149600" y="2673350"/>
          <p14:tracePt t="23335" x="3178175" y="2673350"/>
          <p14:tracePt t="23343" x="3206750" y="2673350"/>
          <p14:tracePt t="23351" x="3235325" y="2673350"/>
          <p14:tracePt t="23359" x="3273425" y="2673350"/>
          <p14:tracePt t="23367" x="3302000" y="2673350"/>
          <p14:tracePt t="23377" x="3321050" y="2673350"/>
          <p14:tracePt t="23383" x="3340100" y="2673350"/>
          <p14:tracePt t="23390" x="3359150" y="2673350"/>
          <p14:tracePt t="23397" x="3368675" y="2673350"/>
          <p14:tracePt t="23405" x="3378200" y="2673350"/>
          <p14:tracePt t="23413" x="3397250" y="2663825"/>
          <p14:tracePt t="23421" x="3435350" y="2663825"/>
          <p14:tracePt t="23429" x="3463925" y="2663825"/>
          <p14:tracePt t="23437" x="3492500" y="2663825"/>
          <p14:tracePt t="23445" x="3521075" y="2663825"/>
          <p14:tracePt t="23453" x="3559175" y="2663825"/>
          <p14:tracePt t="23461" x="3587750" y="2663825"/>
          <p14:tracePt t="23467" x="3616325" y="2673350"/>
          <p14:tracePt t="23476" x="3644900" y="2673350"/>
          <p14:tracePt t="23483" x="3692525" y="2682875"/>
          <p14:tracePt t="23492" x="3730625" y="2682875"/>
          <p14:tracePt t="23499" x="3768725" y="2682875"/>
          <p14:tracePt t="23508" x="3797300" y="2682875"/>
          <p14:tracePt t="23515" x="3824288" y="2682875"/>
          <p14:tracePt t="23523" x="3833813" y="2682875"/>
          <p14:tracePt t="23529" x="3852863" y="2682875"/>
          <p14:tracePt t="23537" x="3862388" y="2682875"/>
          <p14:tracePt t="23553" x="3871913" y="2682875"/>
          <p14:tracePt t="23653" x="3881438" y="2682875"/>
          <p14:tracePt t="24911" x="3890963" y="2682875"/>
          <p14:tracePt t="24919" x="3900488" y="2673350"/>
          <p14:tracePt t="24927" x="3929063" y="2663825"/>
          <p14:tracePt t="24933" x="3957638" y="2663825"/>
          <p14:tracePt t="24943" x="3986213" y="2663825"/>
          <p14:tracePt t="24949" x="4014788" y="2663825"/>
          <p14:tracePt t="24957" x="4033838" y="2663825"/>
          <p14:tracePt t="24965" x="4043363" y="2663825"/>
          <p14:tracePt t="24973" x="4052888" y="2663825"/>
          <p14:tracePt t="24981" x="4062413" y="2663825"/>
          <p14:tracePt t="24987" x="4081463" y="2663825"/>
          <p14:tracePt t="24995" x="4100513" y="2663825"/>
          <p14:tracePt t="25003" x="4129088" y="2663825"/>
          <p14:tracePt t="25011" x="4148138" y="2663825"/>
          <p14:tracePt t="25019" x="4167188" y="2673350"/>
          <p14:tracePt t="25027" x="4176713" y="2673350"/>
          <p14:tracePt t="25043" x="4186238" y="2673350"/>
          <p14:tracePt t="25105" x="4195763" y="2673350"/>
          <p14:tracePt t="25112" x="4224338" y="2682875"/>
          <p14:tracePt t="25119" x="4252913" y="2701925"/>
          <p14:tracePt t="25128" x="4291013" y="2711450"/>
          <p14:tracePt t="25136" x="4310063" y="2720975"/>
          <p14:tracePt t="25145" x="4329113" y="2730500"/>
          <p14:tracePt t="25151" x="4348163" y="2740025"/>
          <p14:tracePt t="25159" x="4357688" y="2749550"/>
          <p14:tracePt t="25167" x="4367213" y="2749550"/>
          <p14:tracePt t="25181" x="4376738" y="2749550"/>
          <p14:tracePt t="25237" x="4376738" y="2759075"/>
          <p14:tracePt t="25283" x="4376738" y="2768600"/>
          <p14:tracePt t="25299" x="4376738" y="2797175"/>
          <p14:tracePt t="25305" x="4386263" y="2816225"/>
          <p14:tracePt t="25313" x="4395788" y="2835275"/>
          <p14:tracePt t="25321" x="4395788" y="2854325"/>
          <p14:tracePt t="25329" x="4405313" y="2881313"/>
          <p14:tracePt t="25337" x="4424363" y="2900363"/>
          <p14:tracePt t="25345" x="4424363" y="2909888"/>
          <p14:tracePt t="25353" x="4433888" y="2928938"/>
          <p14:tracePt t="25361" x="4443413" y="2938463"/>
          <p14:tracePt t="25367" x="4452938" y="2938463"/>
          <p14:tracePt t="25376" x="4462463" y="2947988"/>
          <p14:tracePt t="25383" x="4471988" y="2947988"/>
          <p14:tracePt t="25431" x="4481513" y="2947988"/>
          <p14:tracePt t="25453" x="4491038" y="2938463"/>
          <p14:tracePt t="25461" x="4500563" y="2928938"/>
          <p14:tracePt t="25469" x="4510088" y="2919413"/>
          <p14:tracePt t="25477" x="4529138" y="2909888"/>
          <p14:tracePt t="25485" x="4538663" y="2909888"/>
          <p14:tracePt t="25492" x="4548188" y="2900363"/>
          <p14:tracePt t="25499" x="4548188" y="2890838"/>
          <p14:tracePt t="25508" x="4557713" y="2881313"/>
          <p14:tracePt t="25523" x="4567238" y="2871788"/>
          <p14:tracePt t="25531" x="4567238" y="2862263"/>
          <p14:tracePt t="25540" x="4576763" y="2854325"/>
          <p14:tracePt t="25679" x="4576763" y="2844800"/>
          <p14:tracePt t="25841" x="4567238" y="2844800"/>
          <p14:tracePt t="25849" x="4557713" y="2844800"/>
          <p14:tracePt t="25865" x="4548188" y="2854325"/>
          <p14:tracePt t="25874" x="4538663" y="2862263"/>
          <p14:tracePt t="25879" x="4529138" y="2871788"/>
          <p14:tracePt t="25887" x="4529138" y="2881313"/>
          <p14:tracePt t="25906" x="4519613" y="2890838"/>
          <p14:tracePt t="25911" x="4519613" y="2900363"/>
          <p14:tracePt t="25927" x="4519613" y="2909888"/>
          <p14:tracePt t="25933" x="4519613" y="2919413"/>
          <p14:tracePt t="26019" x="4529138" y="2919413"/>
          <p14:tracePt t="26027" x="4538663" y="2909888"/>
          <p14:tracePt t="26035" x="4548188" y="2909888"/>
          <p14:tracePt t="26043" x="4548188" y="2900363"/>
          <p14:tracePt t="26051" x="4557713" y="2890838"/>
          <p14:tracePt t="26058" x="4557713" y="2881313"/>
          <p14:tracePt t="26065" x="4567238" y="2871788"/>
          <p14:tracePt t="26074" x="4576763" y="2862263"/>
          <p14:tracePt t="26081" x="4576763" y="2854325"/>
          <p14:tracePt t="26267" x="4576763" y="2862263"/>
          <p14:tracePt t="26275" x="4586288" y="2862263"/>
          <p14:tracePt t="26337" x="4586288" y="2871788"/>
          <p14:tracePt t="26361" x="4605338" y="2871788"/>
          <p14:tracePt t="26370" x="4643438" y="2871788"/>
          <p14:tracePt t="26377" x="4719638" y="2871788"/>
          <p14:tracePt t="26383" x="4795838" y="2871788"/>
          <p14:tracePt t="26392" x="4881563" y="2854325"/>
          <p14:tracePt t="26399" x="4976813" y="2844800"/>
          <p14:tracePt t="26408" x="5072063" y="2825750"/>
          <p14:tracePt t="26415" x="5157788" y="2816225"/>
          <p14:tracePt t="26425" x="5233988" y="2797175"/>
          <p14:tracePt t="26432" x="5310188" y="2797175"/>
          <p14:tracePt t="26438" x="5384800" y="2797175"/>
          <p14:tracePt t="26445" x="5432425" y="2797175"/>
          <p14:tracePt t="26453" x="5489575" y="2806700"/>
          <p14:tracePt t="26461" x="5537200" y="2816225"/>
          <p14:tracePt t="26469" x="5565775" y="2825750"/>
          <p14:tracePt t="26477" x="5575300" y="2835275"/>
          <p14:tracePt t="26485" x="5584825" y="2844800"/>
          <p14:tracePt t="26499" x="5594350" y="2844800"/>
          <p14:tracePt t="26569" x="5603875" y="2854325"/>
          <p14:tracePt t="26577" x="5641975" y="2862263"/>
          <p14:tracePt t="26585" x="5670550" y="2871788"/>
          <p14:tracePt t="26593" x="5718175" y="2890838"/>
          <p14:tracePt t="26601" x="5765800" y="2900363"/>
          <p14:tracePt t="26609" x="5803900" y="2909888"/>
          <p14:tracePt t="26617" x="5851525" y="2919413"/>
          <p14:tracePt t="26625" x="5880100" y="2928938"/>
          <p14:tracePt t="26631" x="5927725" y="2928938"/>
          <p14:tracePt t="26641" x="5965825" y="2938463"/>
          <p14:tracePt t="26647" x="6003925" y="2947988"/>
          <p14:tracePt t="26655" x="6032500" y="2967038"/>
          <p14:tracePt t="26663" x="6051550" y="2967038"/>
          <p14:tracePt t="26671" x="6080125" y="2976563"/>
          <p14:tracePt t="26679" x="6099175" y="2976563"/>
          <p14:tracePt t="26687" x="6108700" y="2976563"/>
          <p14:tracePt t="26694" x="6127750" y="2976563"/>
          <p14:tracePt t="26701" x="6137275" y="2976563"/>
          <p14:tracePt t="26717" x="6146800" y="2976563"/>
          <p14:tracePt t="26742" x="6156325" y="2976563"/>
          <p14:tracePt t="26763" x="6165850" y="2976563"/>
          <p14:tracePt t="26779" x="6175375" y="2976563"/>
          <p14:tracePt t="26795" x="6184900" y="2967038"/>
          <p14:tracePt t="26811" x="6194425" y="2957513"/>
          <p14:tracePt t="26826" x="6194425" y="2947988"/>
          <p14:tracePt t="26865" x="6194425" y="2938463"/>
          <p14:tracePt t="27073" x="6184900" y="2938463"/>
          <p14:tracePt t="27089" x="6175375" y="2938463"/>
          <p14:tracePt t="27113" x="6175375" y="2947988"/>
          <p14:tracePt t="27122" x="6175375" y="2957513"/>
          <p14:tracePt t="27175" x="6175375" y="2967038"/>
          <p14:tracePt t="27213" x="6203950" y="2967038"/>
          <p14:tracePt t="27223" x="6213475" y="2967038"/>
          <p14:tracePt t="27229" x="6223000" y="2967038"/>
          <p14:tracePt t="27237" x="6242050" y="2967038"/>
          <p14:tracePt t="27245" x="6261100" y="2957513"/>
          <p14:tracePt t="27253" x="6270625" y="2947988"/>
          <p14:tracePt t="27259" x="6280150" y="2938463"/>
          <p14:tracePt t="27267" x="6289675" y="2938463"/>
          <p14:tracePt t="27275" x="6299200" y="2928938"/>
          <p14:tracePt t="27292" x="6308725" y="2928938"/>
          <p14:tracePt t="27461" x="6299200" y="2938463"/>
          <p14:tracePt t="27515" x="6299200" y="2947988"/>
          <p14:tracePt t="27555" x="6327775" y="2957513"/>
          <p14:tracePt t="27563" x="6375400" y="2957513"/>
          <p14:tracePt t="27571" x="6461125" y="2957513"/>
          <p14:tracePt t="27577" x="6594475" y="2967038"/>
          <p14:tracePt t="27585" x="6727825" y="2967038"/>
          <p14:tracePt t="27593" x="6878638" y="2967038"/>
          <p14:tracePt t="27601" x="6992938" y="2986088"/>
          <p14:tracePt t="27609" x="7069138" y="2986088"/>
          <p14:tracePt t="27617" x="7116763" y="2986088"/>
          <p14:tracePt t="27626" x="7135813" y="2986088"/>
          <p14:tracePt t="27833" x="7126288" y="2995613"/>
          <p14:tracePt t="27842" x="7116763" y="2995613"/>
          <p14:tracePt t="27897" x="7107238" y="2995613"/>
          <p14:tracePt t="27903" x="7107238" y="3005138"/>
          <p14:tracePt t="27919" x="7097713" y="3005138"/>
          <p14:tracePt t="27929" x="7097713" y="3014663"/>
          <p14:tracePt t="27935" x="7088188" y="3014663"/>
          <p14:tracePt t="27945" x="7069138" y="3024188"/>
          <p14:tracePt t="27951" x="7059613" y="3024188"/>
          <p14:tracePt t="27958" x="7050088" y="3033713"/>
          <p14:tracePt t="27965" x="7040563" y="3033713"/>
          <p14:tracePt t="27974" x="7031038" y="3033713"/>
          <p14:tracePt t="27981" x="7031038" y="3043238"/>
          <p14:tracePt t="27989" x="7021513" y="3043238"/>
          <p14:tracePt t="27997" x="7011988" y="3043238"/>
          <p14:tracePt t="28005" x="7002463" y="3043238"/>
          <p14:tracePt t="28013" x="6992938" y="3043238"/>
          <p14:tracePt t="28019" x="6983413" y="3043238"/>
          <p14:tracePt t="28027" x="6973888" y="3043238"/>
          <p14:tracePt t="28089" x="6964363" y="3043238"/>
          <p14:tracePt t="28113" x="6964363" y="3033713"/>
          <p14:tracePt t="28129" x="6964363" y="3024188"/>
          <p14:tracePt t="28159" x="6964363" y="3014663"/>
          <p14:tracePt t="28307" x="6964363" y="3005138"/>
          <p14:tracePt t="29229" x="6954838" y="3005138"/>
          <p14:tracePt t="29245" x="6945313" y="3005138"/>
          <p14:tracePt t="29253" x="6916738" y="3014663"/>
          <p14:tracePt t="29261" x="6888163" y="3024188"/>
          <p14:tracePt t="29269" x="6842125" y="3033713"/>
          <p14:tracePt t="29277" x="6765925" y="3033713"/>
          <p14:tracePt t="29285" x="6689725" y="3043238"/>
          <p14:tracePt t="29291" x="6584950" y="3062288"/>
          <p14:tracePt t="29299" x="6489700" y="3071813"/>
          <p14:tracePt t="29309" x="6394450" y="3090863"/>
          <p14:tracePt t="29315" x="6299200" y="3090863"/>
          <p14:tracePt t="29324" x="6194425" y="3090863"/>
          <p14:tracePt t="29331" x="6080125" y="3100388"/>
          <p14:tracePt t="29340" x="5965825" y="3119438"/>
          <p14:tracePt t="29347" x="5870575" y="3128963"/>
          <p14:tracePt t="29353" x="5775325" y="3128963"/>
          <p14:tracePt t="29361" x="5661025" y="3128963"/>
          <p14:tracePt t="29369" x="5556250" y="3128963"/>
          <p14:tracePt t="29377" x="5461000" y="3128963"/>
          <p14:tracePt t="29385" x="5346700" y="3128963"/>
          <p14:tracePt t="29393" x="5233988" y="3128963"/>
          <p14:tracePt t="29401" x="5081588" y="3128963"/>
          <p14:tracePt t="29408" x="4891088" y="3128963"/>
          <p14:tracePt t="29415" x="4710113" y="3148013"/>
          <p14:tracePt t="29424" x="4567238" y="3167063"/>
          <p14:tracePt t="29431" x="4452938" y="3176588"/>
          <p14:tracePt t="29441" x="4395788" y="3186113"/>
          <p14:tracePt t="29447" x="4348163" y="3186113"/>
          <p14:tracePt t="29454" x="4300538" y="3205163"/>
          <p14:tracePt t="29463" x="4262438" y="3214688"/>
          <p14:tracePt t="29469" x="4214813" y="3224213"/>
          <p14:tracePt t="29477" x="4186238" y="3233738"/>
          <p14:tracePt t="29486" x="4157663" y="3243263"/>
          <p14:tracePt t="29494" x="4138613" y="3252788"/>
          <p14:tracePt t="29501" x="4100513" y="3262313"/>
          <p14:tracePt t="29509" x="4071938" y="3281363"/>
          <p14:tracePt t="29517" x="4024313" y="3309938"/>
          <p14:tracePt t="29525" x="3976688" y="3328988"/>
          <p14:tracePt t="29531" x="3929063" y="3367088"/>
          <p14:tracePt t="29540" x="3881438" y="3405188"/>
          <p14:tracePt t="29547" x="3833813" y="3433763"/>
          <p14:tracePt t="29555" x="3787775" y="3462338"/>
          <p14:tracePt t="29563" x="3702050" y="3490913"/>
          <p14:tracePt t="29572" x="3616325" y="3519488"/>
          <p14:tracePt t="29579" x="3540125" y="3538538"/>
          <p14:tracePt t="29588" x="3454400" y="3548063"/>
          <p14:tracePt t="29593" x="3378200" y="3557588"/>
          <p14:tracePt t="29601" x="3282950" y="3576638"/>
          <p14:tracePt t="29609" x="3178175" y="3586163"/>
          <p14:tracePt t="29617" x="3101975" y="3586163"/>
          <p14:tracePt t="29625" x="3025775" y="3586163"/>
          <p14:tracePt t="29633" x="2987675" y="3586163"/>
          <p14:tracePt t="29641" x="2940050" y="3586163"/>
          <p14:tracePt t="29649" x="2921000" y="3595688"/>
          <p14:tracePt t="29656" x="2911475" y="3595688"/>
          <p14:tracePt t="29664" x="2901950" y="3605213"/>
          <p14:tracePt t="29679" x="2892425" y="3614738"/>
          <p14:tracePt t="29688" x="2873375" y="3624263"/>
          <p14:tracePt t="29695" x="2844800" y="3633788"/>
          <p14:tracePt t="29703" x="2806700" y="3643313"/>
          <p14:tracePt t="29711" x="2778125" y="3652838"/>
          <p14:tracePt t="29719" x="2759075" y="3662363"/>
          <p14:tracePt t="29727" x="2730500" y="3671888"/>
          <p14:tracePt t="29733" x="2711450" y="3671888"/>
          <p14:tracePt t="29742" x="2692400" y="3671888"/>
          <p14:tracePt t="29750" x="2654300" y="3690938"/>
          <p14:tracePt t="29758" x="2625725" y="3690938"/>
          <p14:tracePt t="29765" x="2597150" y="3690938"/>
          <p14:tracePt t="29774" x="2568575" y="3690938"/>
          <p14:tracePt t="29781" x="2540000" y="3681413"/>
          <p14:tracePt t="29790" x="2501900" y="3681413"/>
          <p14:tracePt t="29795" x="2473325" y="3681413"/>
          <p14:tracePt t="29803" x="2444750" y="3671888"/>
          <p14:tracePt t="29811" x="2425700" y="3671888"/>
          <p14:tracePt t="29819" x="2416175" y="3671888"/>
          <p14:tracePt t="29827" x="2406650" y="3671888"/>
          <p14:tracePt t="29835" x="2397125" y="3671888"/>
          <p14:tracePt t="29849" x="2387600" y="3671888"/>
          <p14:tracePt t="29859" x="2368550" y="3671888"/>
          <p14:tracePt t="29866" x="2339975" y="3671888"/>
          <p14:tracePt t="29874" x="2301875" y="3681413"/>
          <p14:tracePt t="29881" x="2265363" y="3690938"/>
          <p14:tracePt t="29890" x="2227263" y="3700463"/>
          <p14:tracePt t="29908" x="2151063" y="3719513"/>
          <p14:tracePt t="29911" x="2122488" y="3719513"/>
          <p14:tracePt t="29919" x="2093913" y="3719513"/>
          <p14:tracePt t="29927" x="2074863" y="3719513"/>
          <p14:tracePt t="29935" x="2065338" y="3719513"/>
          <p14:tracePt t="29943" x="2055813" y="3719513"/>
          <p14:tracePt t="30029" x="2065338" y="3719513"/>
          <p14:tracePt t="30038" x="2074863" y="3719513"/>
          <p14:tracePt t="30043" x="2084388" y="3719513"/>
          <p14:tracePt t="30051" x="2093913" y="3709988"/>
          <p14:tracePt t="30059" x="2103438" y="3709988"/>
          <p14:tracePt t="30067" x="2103438" y="3700463"/>
          <p14:tracePt t="30083" x="2112963" y="3690938"/>
          <p14:tracePt t="30092" x="2122488" y="3681413"/>
          <p14:tracePt t="30099" x="2132013" y="3671888"/>
          <p14:tracePt t="30106" x="2141538" y="3671888"/>
          <p14:tracePt t="30113" x="2151063" y="3662363"/>
          <p14:tracePt t="30121" x="2160588" y="3662363"/>
          <p14:tracePt t="30129" x="2160588" y="3652838"/>
          <p14:tracePt t="30138" x="2179638" y="3652838"/>
          <p14:tracePt t="30145" x="2217738" y="3643313"/>
          <p14:tracePt t="30153" x="2246313" y="3624263"/>
          <p14:tracePt t="30161" x="2274888" y="3624263"/>
          <p14:tracePt t="30167" x="2301875" y="3614738"/>
          <p14:tracePt t="30175" x="2320925" y="3614738"/>
          <p14:tracePt t="30183" x="2339975" y="3605213"/>
          <p14:tracePt t="30192" x="2359025" y="3605213"/>
          <p14:tracePt t="30199" x="2368550" y="3605213"/>
          <p14:tracePt t="30208" x="2378075" y="3605213"/>
          <p14:tracePt t="30215" x="2387600" y="3605213"/>
          <p14:tracePt t="30231" x="2397125" y="3605213"/>
          <p14:tracePt t="30238" x="2397125" y="3595688"/>
          <p14:tracePt t="30245" x="2406650" y="3595688"/>
          <p14:tracePt t="30253" x="2416175" y="3586163"/>
          <p14:tracePt t="30261" x="2435225" y="3586163"/>
          <p14:tracePt t="30269" x="2444750" y="3586163"/>
          <p14:tracePt t="30277" x="2463800" y="3586163"/>
          <p14:tracePt t="30285" x="2473325" y="3576638"/>
          <p14:tracePt t="30299" x="2482850" y="3567113"/>
          <p14:tracePt t="30307" x="2492375" y="3567113"/>
          <p14:tracePt t="30315" x="2501900" y="3567113"/>
          <p14:tracePt t="30324" x="2511425" y="3567113"/>
          <p14:tracePt t="30331" x="2520950" y="3557588"/>
          <p14:tracePt t="30347" x="2530475" y="3548063"/>
          <p14:tracePt t="30354" x="2540000" y="3548063"/>
          <p14:tracePt t="30362" x="2568575" y="3548063"/>
          <p14:tracePt t="30369" x="2597150" y="3538538"/>
          <p14:tracePt t="30377" x="2635250" y="3529013"/>
          <p14:tracePt t="30385" x="2663825" y="3529013"/>
          <p14:tracePt t="30393" x="2682875" y="3529013"/>
          <p14:tracePt t="30401" x="2701925" y="3529013"/>
          <p14:tracePt t="30409" x="2711450" y="3519488"/>
          <p14:tracePt t="30641" x="2720975" y="3519488"/>
          <p14:tracePt t="30687" x="2730500" y="3519488"/>
          <p14:tracePt t="30703" x="2740025" y="3529013"/>
          <p14:tracePt t="30711" x="2768600" y="3529013"/>
          <p14:tracePt t="30719" x="2797175" y="3529013"/>
          <p14:tracePt t="30727" x="2825750" y="3529013"/>
          <p14:tracePt t="30733" x="2854325" y="3529013"/>
          <p14:tracePt t="30741" x="2892425" y="3529013"/>
          <p14:tracePt t="30749" x="2921000" y="3529013"/>
          <p14:tracePt t="30758" x="2930525" y="3529013"/>
          <p14:tracePt t="30765" x="2949575" y="3529013"/>
          <p14:tracePt t="32177" x="2930525" y="3529013"/>
          <p14:tracePt t="32185" x="2882900" y="3529013"/>
          <p14:tracePt t="32193" x="2825750" y="3529013"/>
          <p14:tracePt t="32199" x="2768600" y="3509963"/>
          <p14:tracePt t="32207" x="2701925" y="3500438"/>
          <p14:tracePt t="32215" x="2663825" y="3490913"/>
          <p14:tracePt t="32224" x="2616200" y="3490913"/>
          <p14:tracePt t="32231" x="2559050" y="3490913"/>
          <p14:tracePt t="32240" x="2511425" y="3481388"/>
          <p14:tracePt t="32248" x="2473325" y="3471863"/>
          <p14:tracePt t="32256" x="2425700" y="3471863"/>
          <p14:tracePt t="32261" x="2397125" y="3452813"/>
          <p14:tracePt t="32269" x="2378075" y="3452813"/>
          <p14:tracePt t="32278" x="2368550" y="3452813"/>
          <p14:tracePt t="32285" x="2349500" y="3452813"/>
          <p14:tracePt t="32302" x="2339975" y="3452813"/>
          <p14:tracePt t="32309" x="2320925" y="3452813"/>
          <p14:tracePt t="32315" x="2292350" y="3452813"/>
          <p14:tracePt t="32324" x="2265363" y="3452813"/>
          <p14:tracePt t="32331" x="2217738" y="3452813"/>
          <p14:tracePt t="32340" x="2170113" y="3462338"/>
          <p14:tracePt t="32347" x="2112963" y="3471863"/>
          <p14:tracePt t="32357" x="2055813" y="3471863"/>
          <p14:tracePt t="32363" x="2008188" y="3471863"/>
          <p14:tracePt t="32373" x="1970088" y="3471863"/>
          <p14:tracePt t="32379" x="1922463" y="3471863"/>
          <p14:tracePt t="32387" x="1893888" y="3471863"/>
          <p14:tracePt t="32393" x="1865313" y="3471863"/>
          <p14:tracePt t="32401" x="1846263" y="3471863"/>
          <p14:tracePt t="32409" x="1836738" y="3471863"/>
          <p14:tracePt t="32417" x="1827213" y="3471863"/>
          <p14:tracePt t="32425" x="1817688" y="3471863"/>
          <p14:tracePt t="32433" x="1808163" y="3471863"/>
          <p14:tracePt t="32441" x="1808163" y="3481388"/>
          <p14:tracePt t="32456" x="1798638" y="3481388"/>
          <p14:tracePt t="32463" x="1779588" y="3490913"/>
          <p14:tracePt t="32472" x="1770063" y="3500438"/>
          <p14:tracePt t="32479" x="1741488" y="3509963"/>
          <p14:tracePt t="32488" x="1722438" y="3519488"/>
          <p14:tracePt t="32495" x="1693863" y="3529013"/>
          <p14:tracePt t="32505" x="1655763" y="3538538"/>
          <p14:tracePt t="32509" x="1627188" y="3548063"/>
          <p14:tracePt t="32517" x="1598613" y="3567113"/>
          <p14:tracePt t="32525" x="1570038" y="3576638"/>
          <p14:tracePt t="32533" x="1531938" y="3586163"/>
          <p14:tracePt t="32541" x="1512888" y="3595688"/>
          <p14:tracePt t="32549" x="1493838" y="3595688"/>
          <p14:tracePt t="32557" x="1484313" y="3605213"/>
          <p14:tracePt t="32565" x="1474788" y="3614738"/>
          <p14:tracePt t="32572" x="1465263" y="3614738"/>
          <p14:tracePt t="32579" x="1455738" y="3624263"/>
          <p14:tracePt t="32587" x="1436688" y="3633788"/>
          <p14:tracePt t="32595" x="1417638" y="3643313"/>
          <p14:tracePt t="32603" x="1398588" y="3652838"/>
          <p14:tracePt t="32611" x="1379538" y="3662363"/>
          <p14:tracePt t="32619" x="1350963" y="3671888"/>
          <p14:tracePt t="32627" x="1312863" y="3690938"/>
          <p14:tracePt t="32633" x="1293813" y="3700463"/>
          <p14:tracePt t="32642" x="1265238" y="3709988"/>
          <p14:tracePt t="32649" x="1246188" y="3719513"/>
          <p14:tracePt t="32659" x="1227138" y="3719513"/>
          <p14:tracePt t="32666" x="1217613" y="3719513"/>
          <p14:tracePt t="32674" x="1208088" y="3719513"/>
          <p14:tracePt t="32690" x="1198563" y="3719513"/>
          <p14:tracePt t="32705" x="1189038" y="3719513"/>
          <p14:tracePt t="32711" x="1179513" y="3719513"/>
          <p14:tracePt t="32719" x="1169988" y="3719513"/>
          <p14:tracePt t="32727" x="1160463" y="3729038"/>
          <p14:tracePt t="32735" x="1150938" y="3729038"/>
          <p14:tracePt t="32743" x="1141413" y="3729038"/>
          <p14:tracePt t="32759" x="1131888" y="3729038"/>
          <p14:tracePt t="32765" x="1122363" y="3729038"/>
          <p14:tracePt t="32773" x="1112838" y="3729038"/>
          <p14:tracePt t="32781" x="1103313" y="3729038"/>
          <p14:tracePt t="32790" x="1093788" y="3738563"/>
          <p14:tracePt t="32797" x="1084263" y="3738563"/>
          <p14:tracePt t="32813" x="1074738" y="3738563"/>
          <p14:tracePt t="32821" x="1065213" y="3738563"/>
          <p14:tracePt t="32827" x="1055688" y="3738563"/>
          <p14:tracePt t="32859" x="1046163" y="3738563"/>
          <p14:tracePt t="32913" x="1017588" y="3757613"/>
          <p14:tracePt t="32922" x="1008063" y="3767138"/>
          <p14:tracePt t="32929" x="989013" y="3776663"/>
          <p14:tracePt t="32937" x="989013" y="3786188"/>
          <p14:tracePt t="32945" x="979488" y="3795713"/>
          <p14:tracePt t="32951" x="969963" y="3795713"/>
          <p14:tracePt t="32959" x="960438" y="3795713"/>
          <p14:tracePt t="32975" x="950913" y="3795713"/>
          <p14:tracePt t="32984" x="941388" y="3795713"/>
          <p14:tracePt t="32993" x="941388" y="3805238"/>
          <p14:tracePt t="32999" x="931863" y="3805238"/>
          <p14:tracePt t="33007" x="922338" y="3805238"/>
          <p14:tracePt t="33015" x="912813" y="3814763"/>
          <p14:tracePt t="33022" x="903288" y="3814763"/>
          <p14:tracePt t="33029" x="893763" y="3814763"/>
          <p14:tracePt t="33311" x="903288" y="3814763"/>
          <p14:tracePt t="33317" x="912813" y="3814763"/>
          <p14:tracePt t="33325" x="922338" y="3814763"/>
          <p14:tracePt t="33331" x="931863" y="3814763"/>
          <p14:tracePt t="33347" x="941388" y="3814763"/>
          <p14:tracePt t="33359" x="950913" y="3814763"/>
          <p14:tracePt t="33363" x="960438" y="3814763"/>
          <p14:tracePt t="33372" x="979488" y="3814763"/>
          <p14:tracePt t="33379" x="998538" y="3814763"/>
          <p14:tracePt t="33385" x="1017588" y="3814763"/>
          <p14:tracePt t="33393" x="1036638" y="3824288"/>
          <p14:tracePt t="33409" x="1046163" y="3824288"/>
          <p14:tracePt t="33417" x="1055688" y="3824288"/>
          <p14:tracePt t="33425" x="1055688" y="3833813"/>
          <p14:tracePt t="33520" x="1065213" y="3833813"/>
          <p14:tracePt t="33525" x="1074738" y="3833813"/>
          <p14:tracePt t="33533" x="1084263" y="3833813"/>
          <p14:tracePt t="33541" x="1112838" y="3833813"/>
          <p14:tracePt t="33549" x="1131888" y="3833813"/>
          <p14:tracePt t="33558" x="1150938" y="3833813"/>
          <p14:tracePt t="33573" x="1169988" y="3843338"/>
          <p14:tracePt t="33579" x="1179513" y="3843338"/>
          <p14:tracePt t="33588" x="1208088" y="3843338"/>
          <p14:tracePt t="33595" x="1227138" y="3852863"/>
          <p14:tracePt t="33604" x="1255713" y="3852863"/>
          <p14:tracePt t="33611" x="1265238" y="3852863"/>
          <p14:tracePt t="33621" x="1293813" y="3862388"/>
          <p14:tracePt t="33627" x="1312863" y="3862388"/>
          <p14:tracePt t="33635" x="1322388" y="3862388"/>
          <p14:tracePt t="33641" x="1341438" y="3871913"/>
          <p14:tracePt t="33649" x="1350963" y="3871913"/>
          <p14:tracePt t="33665" x="1360488" y="3871913"/>
          <p14:tracePt t="33673" x="1370013" y="3871913"/>
          <p14:tracePt t="33681" x="1379538" y="3871913"/>
          <p14:tracePt t="33691" x="1389063" y="3871913"/>
          <p14:tracePt t="33697" x="1398588" y="3871913"/>
          <p14:tracePt t="33704" x="1417638" y="3871913"/>
          <p14:tracePt t="33720" x="1436688" y="3862388"/>
          <p14:tracePt t="33727" x="1455738" y="3862388"/>
          <p14:tracePt t="33735" x="1474788" y="3862388"/>
          <p14:tracePt t="33743" x="1493838" y="3852863"/>
          <p14:tracePt t="33751" x="1512888" y="3843338"/>
          <p14:tracePt t="33759" x="1531938" y="3843338"/>
          <p14:tracePt t="33767" x="1550988" y="3833813"/>
          <p14:tracePt t="33775" x="1570038" y="3824288"/>
          <p14:tracePt t="33781" x="1579563" y="3824288"/>
          <p14:tracePt t="33790" x="1589088" y="3814763"/>
          <p14:tracePt t="33813" x="1598613" y="3814763"/>
          <p14:tracePt t="33913" x="1617663" y="3805238"/>
          <p14:tracePt t="33922" x="1646238" y="3795713"/>
          <p14:tracePt t="33929" x="1674813" y="3786188"/>
          <p14:tracePt t="33938" x="1712913" y="3776663"/>
          <p14:tracePt t="33945" x="1731963" y="3767138"/>
          <p14:tracePt t="33953" x="1751013" y="3767138"/>
          <p14:tracePt t="33959" x="1760538" y="3767138"/>
          <p14:tracePt t="33967" x="1770063" y="3757613"/>
          <p14:tracePt t="33975" x="1779588" y="3757613"/>
          <p14:tracePt t="33983" x="1789113" y="3757613"/>
          <p14:tracePt t="33991" x="1798638" y="3757613"/>
          <p14:tracePt t="33999" x="1808163" y="3757613"/>
          <p14:tracePt t="34007" x="1817688" y="3757613"/>
          <p14:tracePt t="34024" x="1836738" y="3757613"/>
          <p14:tracePt t="34029" x="1846263" y="3757613"/>
          <p14:tracePt t="34038" x="1855788" y="3757613"/>
          <p14:tracePt t="34045" x="1865313" y="3757613"/>
          <p14:tracePt t="34053" x="1874838" y="3748088"/>
          <p14:tracePt t="34061" x="1893888" y="3748088"/>
          <p14:tracePt t="34077" x="1912938" y="3748088"/>
          <p14:tracePt t="34086" x="1922463" y="3748088"/>
          <p14:tracePt t="34091" x="1941513" y="3738563"/>
          <p14:tracePt t="34099" x="1970088" y="3738563"/>
          <p14:tracePt t="34108" x="1989138" y="3738563"/>
          <p14:tracePt t="34115" x="2017713" y="3738563"/>
          <p14:tracePt t="34123" x="2055813" y="3729038"/>
          <p14:tracePt t="34131" x="2084388" y="3719513"/>
          <p14:tracePt t="34139" x="2112963" y="3719513"/>
          <p14:tracePt t="34147" x="2141538" y="3709988"/>
          <p14:tracePt t="34153" x="2160588" y="3709988"/>
          <p14:tracePt t="34161" x="2179638" y="3700463"/>
          <p14:tracePt t="34170" x="2189163" y="3700463"/>
          <p14:tracePt t="34177" x="2198688" y="3700463"/>
          <p14:tracePt t="34185" x="2208213" y="3700463"/>
          <p14:tracePt t="34201" x="2208213" y="3690938"/>
          <p14:tracePt t="34207" x="2217738" y="3690938"/>
          <p14:tracePt t="34224" x="2227263" y="3690938"/>
          <p14:tracePt t="34277" x="2236788" y="3690938"/>
          <p14:tracePt t="34285" x="2255838" y="3690938"/>
          <p14:tracePt t="34293" x="2274888" y="3690938"/>
          <p14:tracePt t="34301" x="2284413" y="3690938"/>
          <p14:tracePt t="34309" x="2292350" y="3700463"/>
          <p14:tracePt t="34317" x="2301875" y="3709988"/>
          <p14:tracePt t="34326" x="2311400" y="3719513"/>
          <p14:tracePt t="34333" x="2311400" y="3729038"/>
          <p14:tracePt t="34339" x="2320925" y="3738563"/>
          <p14:tracePt t="34356" x="2330450" y="3738563"/>
          <p14:tracePt t="34713" x="2339975" y="3738563"/>
          <p14:tracePt t="34727" x="2349500" y="3748088"/>
          <p14:tracePt t="34735" x="2359025" y="3757613"/>
          <p14:tracePt t="34945" x="2378075" y="3767138"/>
          <p14:tracePt t="34953" x="2454275" y="3805238"/>
          <p14:tracePt t="34961" x="2568575" y="3852863"/>
          <p14:tracePt t="34967" x="2692400" y="3900488"/>
          <p14:tracePt t="34975" x="2825750" y="3929063"/>
          <p14:tracePt t="34983" x="2959100" y="3957638"/>
          <p14:tracePt t="34991" x="3082925" y="3967163"/>
          <p14:tracePt t="34999" x="3197225" y="3986213"/>
          <p14:tracePt t="35007" x="3311525" y="4013200"/>
          <p14:tracePt t="35015" x="3416300" y="4032250"/>
          <p14:tracePt t="35023" x="3492500" y="4051300"/>
          <p14:tracePt t="35029" x="3578225" y="4079875"/>
          <p14:tracePt t="35038" x="3654425" y="4098925"/>
          <p14:tracePt t="35045" x="3702050" y="4108450"/>
          <p14:tracePt t="35053" x="3768725" y="4117975"/>
          <p14:tracePt t="35061" x="3806825" y="4127500"/>
          <p14:tracePt t="35070" x="3833813" y="4137025"/>
          <p14:tracePt t="35077" x="3871913" y="4156075"/>
          <p14:tracePt t="35085" x="3890963" y="4156075"/>
          <p14:tracePt t="35093" x="3910013" y="4156075"/>
          <p14:tracePt t="35108" x="3919538" y="4156075"/>
          <p14:tracePt t="35131" x="3929063" y="4156075"/>
          <p14:tracePt t="35153" x="3938588" y="4146550"/>
          <p14:tracePt t="35161" x="3938588" y="4137025"/>
          <p14:tracePt t="35177" x="3948113" y="4137025"/>
          <p14:tracePt t="35185" x="3948113" y="4127500"/>
          <p14:tracePt t="35193" x="3948113" y="4117975"/>
          <p14:tracePt t="35209" x="3957638" y="4117975"/>
          <p14:tracePt t="35217" x="3957638" y="4108450"/>
          <p14:tracePt t="35239" x="3967163" y="4108450"/>
          <p14:tracePt t="35247" x="3967163" y="4098925"/>
          <p14:tracePt t="35257" x="3976688" y="4089400"/>
          <p14:tracePt t="35263" x="3986213" y="4079875"/>
          <p14:tracePt t="35273" x="3995738" y="4070350"/>
          <p14:tracePt t="35277" x="4005263" y="4060825"/>
          <p14:tracePt t="35285" x="4005263" y="4051300"/>
          <p14:tracePt t="35293" x="4014788" y="4051300"/>
          <p14:tracePt t="35317" x="4024313" y="4041775"/>
          <p14:tracePt t="35325" x="4024313" y="4032250"/>
          <p14:tracePt t="35333" x="4033838" y="4022725"/>
          <p14:tracePt t="35341" x="4033838" y="4013200"/>
          <p14:tracePt t="35349" x="4043363" y="4003675"/>
          <p14:tracePt t="35355" x="4052888" y="3995738"/>
          <p14:tracePt t="35363" x="4062413" y="3995738"/>
          <p14:tracePt t="35417" x="4071938" y="3995738"/>
          <p14:tracePt t="35519" x="4081463" y="3986213"/>
          <p14:tracePt t="35527" x="4081463" y="3976688"/>
          <p14:tracePt t="35535" x="4090988" y="3967163"/>
          <p14:tracePt t="35541" x="4119563" y="3957638"/>
          <p14:tracePt t="35549" x="4167188" y="3948113"/>
          <p14:tracePt t="35557" x="4214813" y="3919538"/>
          <p14:tracePt t="35565" x="4291013" y="3910013"/>
          <p14:tracePt t="35573" x="4376738" y="3900488"/>
          <p14:tracePt t="35581" x="4510088" y="3881438"/>
          <p14:tracePt t="35590" x="4624388" y="3871913"/>
          <p14:tracePt t="35597" x="4719638" y="3852863"/>
          <p14:tracePt t="35603" x="4767263" y="3843338"/>
          <p14:tracePt t="35611" x="4795838" y="3833813"/>
          <p14:tracePt t="35620" x="4805363" y="3824288"/>
          <p14:tracePt t="36109" x="4824413" y="3824288"/>
          <p14:tracePt t="36115" x="4852988" y="3824288"/>
          <p14:tracePt t="36123" x="4872038" y="3824288"/>
          <p14:tracePt t="36131" x="4881563" y="3824288"/>
          <p14:tracePt t="36140" x="4910138" y="3833813"/>
          <p14:tracePt t="36147" x="4938713" y="3833813"/>
          <p14:tracePt t="36157" x="4967288" y="3833813"/>
          <p14:tracePt t="36163" x="5005388" y="3843338"/>
          <p14:tracePt t="36170" x="5033963" y="3843338"/>
          <p14:tracePt t="36177" x="5062538" y="3843338"/>
          <p14:tracePt t="36187" x="5072063" y="3843338"/>
          <p14:tracePt t="36193" x="5081588" y="3852863"/>
          <p14:tracePt t="36201" x="5091113" y="3852863"/>
          <p14:tracePt t="36217" x="5100638" y="3852863"/>
          <p14:tracePt t="36225" x="5110163" y="3852863"/>
          <p14:tracePt t="36239" x="5119688" y="3852863"/>
          <p14:tracePt t="36247" x="5129213" y="3852863"/>
          <p14:tracePt t="36256" x="5138738" y="3852863"/>
          <p14:tracePt t="36263" x="5148263" y="3852863"/>
          <p14:tracePt t="36272" x="5157788" y="3852863"/>
          <p14:tracePt t="36279" x="5176838" y="3852863"/>
          <p14:tracePt t="36289" x="5205413" y="3852863"/>
          <p14:tracePt t="36293" x="5243513" y="3852863"/>
          <p14:tracePt t="36301" x="5281613" y="3852863"/>
          <p14:tracePt t="36309" x="5310188" y="3852863"/>
          <p14:tracePt t="36317" x="5346700" y="3852863"/>
          <p14:tracePt t="36325" x="5384800" y="3852863"/>
          <p14:tracePt t="36333" x="5413375" y="3852863"/>
          <p14:tracePt t="36341" x="5441950" y="3852863"/>
          <p14:tracePt t="36349" x="5480050" y="3852863"/>
          <p14:tracePt t="36357" x="5499100" y="3852863"/>
          <p14:tracePt t="36372" x="5508625" y="3852863"/>
          <p14:tracePt t="36589" x="5518150" y="3852863"/>
          <p14:tracePt t="36605" x="5527675" y="3843338"/>
          <p14:tracePt t="36613" x="5556250" y="3843338"/>
          <p14:tracePt t="36619" x="5584825" y="3843338"/>
          <p14:tracePt t="36627" x="5594350" y="3833813"/>
          <p14:tracePt t="36637" x="5603875" y="3833813"/>
          <p14:tracePt t="36643" x="5613400" y="3833813"/>
          <p14:tracePt t="36659" x="5622925" y="3833813"/>
          <p14:tracePt t="36668" x="5632450" y="3833813"/>
          <p14:tracePt t="36674" x="5632450" y="3824288"/>
          <p14:tracePt t="37093" x="5641975" y="3824288"/>
          <p14:tracePt t="37101" x="5670550" y="3824288"/>
          <p14:tracePt t="37107" x="5699125" y="3824288"/>
          <p14:tracePt t="37115" x="5727700" y="3824288"/>
          <p14:tracePt t="37123" x="5746750" y="3824288"/>
          <p14:tracePt t="37131" x="5756275" y="3824288"/>
          <p14:tracePt t="37139" x="5765800" y="3824288"/>
          <p14:tracePt t="37171" x="5775325" y="3824288"/>
          <p14:tracePt t="37193" x="5784850" y="3814763"/>
          <p14:tracePt t="37202" x="5794375" y="3814763"/>
          <p14:tracePt t="37217" x="5803900" y="3814763"/>
          <p14:tracePt t="37225" x="5813425" y="3814763"/>
          <p14:tracePt t="37233" x="5822950" y="3814763"/>
          <p14:tracePt t="37239" x="5842000" y="3814763"/>
          <p14:tracePt t="37247" x="5851525" y="3814763"/>
          <p14:tracePt t="37263" x="5861050" y="3814763"/>
          <p14:tracePt t="37272" x="5870575" y="3814763"/>
          <p14:tracePt t="37279" x="5889625" y="3814763"/>
          <p14:tracePt t="37288" x="5899150" y="3814763"/>
          <p14:tracePt t="37295" x="5918200" y="3814763"/>
          <p14:tracePt t="37301" x="5937250" y="3824288"/>
          <p14:tracePt t="37309" x="5946775" y="3824288"/>
          <p14:tracePt t="37317" x="5956300" y="3824288"/>
          <p14:tracePt t="37325" x="5965825" y="3833813"/>
          <p14:tracePt t="37333" x="5975350" y="3833813"/>
          <p14:tracePt t="37557" x="5984875" y="3833813"/>
          <p14:tracePt t="37573" x="5994400" y="3833813"/>
          <p14:tracePt t="37581" x="6022975" y="3833813"/>
          <p14:tracePt t="37589" x="6051550" y="3833813"/>
          <p14:tracePt t="37597" x="6080125" y="3833813"/>
          <p14:tracePt t="37606" x="6127750" y="3833813"/>
          <p14:tracePt t="37613" x="6165850" y="3814763"/>
          <p14:tracePt t="37619" x="6232525" y="3805238"/>
          <p14:tracePt t="37627" x="6289675" y="3795713"/>
          <p14:tracePt t="37637" x="6337300" y="3786188"/>
          <p14:tracePt t="37643" x="6375400" y="3786188"/>
          <p14:tracePt t="37651" x="6413500" y="3767138"/>
          <p14:tracePt t="37659" x="6442075" y="3757613"/>
          <p14:tracePt t="37667" x="6461125" y="3748088"/>
          <p14:tracePt t="37675" x="6480175" y="3748088"/>
          <p14:tracePt t="37681" x="6489700" y="3748088"/>
          <p14:tracePt t="37689" x="6499225" y="3738563"/>
          <p14:tracePt t="37697" x="6508750" y="3738563"/>
          <p14:tracePt t="37713" x="6518275" y="3729038"/>
          <p14:tracePt t="37723" x="6537325" y="3719513"/>
          <p14:tracePt t="37729" x="6565900" y="3709988"/>
          <p14:tracePt t="37739" x="6604000" y="3700463"/>
          <p14:tracePt t="37743" x="6632575" y="3690938"/>
          <p14:tracePt t="37751" x="6661150" y="3671888"/>
          <p14:tracePt t="37759" x="6699250" y="3662363"/>
          <p14:tracePt t="37767" x="6718300" y="3652838"/>
          <p14:tracePt t="37775" x="6746875" y="3652838"/>
          <p14:tracePt t="37783" x="6765925" y="3643313"/>
          <p14:tracePt t="37791" x="6775450" y="3643313"/>
          <p14:tracePt t="37797" x="6794500" y="3633788"/>
          <p14:tracePt t="37807" x="6804025" y="3633788"/>
          <p14:tracePt t="37953" x="6813550" y="3633788"/>
          <p14:tracePt t="37961" x="6823075" y="3643313"/>
          <p14:tracePt t="37969" x="6832600" y="3652838"/>
          <p14:tracePt t="37977" x="6842125" y="3662363"/>
          <p14:tracePt t="37985" x="6851650" y="3671888"/>
          <p14:tracePt t="37993" x="6859588" y="3681413"/>
          <p14:tracePt t="38007" x="6859588" y="3690938"/>
          <p14:tracePt t="38039" x="6859588" y="3700463"/>
          <p14:tracePt t="38047" x="6859588" y="3709988"/>
          <p14:tracePt t="38056" x="6859588" y="3719513"/>
          <p14:tracePt t="38063" x="6859588" y="3729038"/>
          <p14:tracePt t="38123" x="6859588" y="3738563"/>
          <p14:tracePt t="38689" x="6878638" y="3738563"/>
          <p14:tracePt t="38699" x="6897688" y="3738563"/>
          <p14:tracePt t="38705" x="6916738" y="3738563"/>
          <p14:tracePt t="38713" x="6926263" y="3738563"/>
          <p14:tracePt t="38729" x="6935788" y="3738563"/>
          <p14:tracePt t="38915" x="6926263" y="3738563"/>
          <p14:tracePt t="38923" x="6926263" y="3748088"/>
          <p14:tracePt t="38939" x="6916738" y="3757613"/>
          <p14:tracePt t="38945" x="6916738" y="3786188"/>
          <p14:tracePt t="38955" x="6916738" y="3795713"/>
          <p14:tracePt t="38970" x="6916738" y="3805238"/>
          <p14:tracePt t="38977" x="6916738" y="3814763"/>
          <p14:tracePt t="38985" x="6926263" y="3824288"/>
          <p14:tracePt t="38993" x="6935788" y="3843338"/>
          <p14:tracePt t="39001" x="6945313" y="3852863"/>
          <p14:tracePt t="39007" x="6954838" y="3862388"/>
          <p14:tracePt t="39015" x="6983413" y="3890963"/>
          <p14:tracePt t="39023" x="7002463" y="3900488"/>
          <p14:tracePt t="39031" x="7031038" y="3910013"/>
          <p14:tracePt t="39039" x="7069138" y="3919538"/>
          <p14:tracePt t="39047" x="7107238" y="3929063"/>
          <p14:tracePt t="39056" x="7154863" y="3938588"/>
          <p14:tracePt t="39063" x="7192963" y="3948113"/>
          <p14:tracePt t="39070" x="7278688" y="3967163"/>
          <p14:tracePt t="39077" x="7354888" y="3967163"/>
          <p14:tracePt t="39085" x="7469188" y="3976688"/>
          <p14:tracePt t="39093" x="7583488" y="3976688"/>
          <p14:tracePt t="39101" x="7716838" y="3976688"/>
          <p14:tracePt t="39109" x="7831138" y="3976688"/>
          <p14:tracePt t="39117" x="7954963" y="3976688"/>
          <p14:tracePt t="39125" x="8050213" y="3957638"/>
          <p14:tracePt t="39131" x="8126413" y="3948113"/>
          <p14:tracePt t="39141" x="8212138" y="3929063"/>
          <p14:tracePt t="39148" x="8288338" y="3919538"/>
          <p14:tracePt t="39158" x="8335963" y="3910013"/>
          <p14:tracePt t="39163" x="8374063" y="3900488"/>
          <p14:tracePt t="39173" x="8410575" y="3890963"/>
          <p14:tracePt t="39179" x="8429625" y="3890963"/>
          <p14:tracePt t="39189" x="8429625" y="3881438"/>
          <p14:tracePt t="39263" x="8458200" y="3881438"/>
          <p14:tracePt t="39271" x="8534400" y="3881438"/>
          <p14:tracePt t="39279" x="8648700" y="3881438"/>
          <p14:tracePt t="39289" x="8782050" y="3881438"/>
          <p14:tracePt t="39295" x="8915400" y="3919538"/>
          <p14:tracePt t="39306" x="9039225" y="3929063"/>
          <p14:tracePt t="39311" x="9134475" y="3957638"/>
          <p14:tracePt t="39395" x="9020175" y="4203700"/>
          <p14:tracePt t="39404" x="8896350" y="4260850"/>
          <p14:tracePt t="39411" x="8772525" y="4318000"/>
          <p14:tracePt t="39419" x="8639175" y="4365625"/>
          <p14:tracePt t="39427" x="8496300" y="4413250"/>
          <p14:tracePt t="39434" x="8374063" y="4460875"/>
          <p14:tracePt t="39443" x="8240713" y="4489450"/>
          <p14:tracePt t="39453" x="8069263" y="4508500"/>
          <p14:tracePt t="39458" x="7897813" y="4518025"/>
          <p14:tracePt t="39466" x="7726363" y="4537075"/>
          <p14:tracePt t="39474" x="7593013" y="4537075"/>
          <p14:tracePt t="39481" x="7497763" y="4537075"/>
          <p14:tracePt t="39490" x="7421563" y="4537075"/>
          <p14:tracePt t="39497" x="7354888" y="4546600"/>
          <p14:tracePt t="39505" x="7326313" y="4546600"/>
          <p14:tracePt t="39513" x="7297738" y="4546600"/>
          <p14:tracePt t="39520" x="7278688" y="4556125"/>
          <p14:tracePt t="39527" x="7259638" y="4556125"/>
          <p14:tracePt t="39535" x="7250113" y="4556125"/>
          <p14:tracePt t="39543" x="7240588" y="4556125"/>
          <p14:tracePt t="39559" x="7231063" y="4565650"/>
          <p14:tracePt t="39729" x="7240588" y="4565650"/>
          <p14:tracePt t="39832" x="7221538" y="4556125"/>
          <p14:tracePt t="39837" x="7202488" y="4546600"/>
          <p14:tracePt t="39845" x="7183438" y="4537075"/>
          <p14:tracePt t="39855" x="7173913" y="4527550"/>
          <p14:tracePt t="39861" x="7164388" y="4518025"/>
          <p14:tracePt t="39915" x="7145338" y="4518025"/>
          <p14:tracePt t="39923" x="7116763" y="4518025"/>
          <p14:tracePt t="39931" x="7040563" y="4498975"/>
          <p14:tracePt t="39939" x="6926263" y="4489450"/>
          <p14:tracePt t="39947" x="6746875" y="4451350"/>
          <p14:tracePt t="39957" x="6537325" y="4441825"/>
          <p14:tracePt t="39961" x="6308725" y="4422775"/>
          <p14:tracePt t="39970" x="5946775" y="4403725"/>
          <p14:tracePt t="39977" x="5622925" y="4384675"/>
          <p14:tracePt t="39986" x="5300663" y="4356100"/>
          <p14:tracePt t="39994" x="4976813" y="4337050"/>
          <p14:tracePt t="40003" x="4595813" y="4337050"/>
          <p14:tracePt t="40009" x="4310063" y="4346575"/>
          <p14:tracePt t="40018" x="4071938" y="4346575"/>
          <p14:tracePt t="40023" x="3881438" y="4365625"/>
          <p14:tracePt t="40031" x="3711575" y="4384675"/>
          <p14:tracePt t="40039" x="3578225" y="4394200"/>
          <p14:tracePt t="40047" x="3444875" y="4413250"/>
          <p14:tracePt t="40055" x="3321050" y="4441825"/>
          <p14:tracePt t="40063" x="3206750" y="4451350"/>
          <p14:tracePt t="40071" x="3092450" y="4470400"/>
          <p14:tracePt t="40079" x="3006725" y="4479925"/>
          <p14:tracePt t="40087" x="2930525" y="4479925"/>
          <p14:tracePt t="40093" x="2854325" y="4498975"/>
          <p14:tracePt t="40101" x="2778125" y="4498975"/>
          <p14:tracePt t="40109" x="2711450" y="4508500"/>
          <p14:tracePt t="40119" x="2654300" y="4508500"/>
          <p14:tracePt t="40125" x="2597150" y="4508500"/>
          <p14:tracePt t="40133" x="2549525" y="4508500"/>
          <p14:tracePt t="40141" x="2511425" y="4508500"/>
          <p14:tracePt t="40147" x="2482850" y="4508500"/>
          <p14:tracePt t="40155" x="2444750" y="4518025"/>
          <p14:tracePt t="40163" x="2435225" y="4518025"/>
          <p14:tracePt t="40179" x="2425700" y="4518025"/>
          <p14:tracePt t="40188" x="2416175" y="4527550"/>
          <p14:tracePt t="40195" x="2406650" y="4527550"/>
          <p14:tracePt t="40204" x="2397125" y="4527550"/>
          <p14:tracePt t="40209" x="2397125" y="4537075"/>
          <p14:tracePt t="40217" x="2387600" y="4537075"/>
          <p14:tracePt t="40225" x="2378075" y="4546600"/>
          <p14:tracePt t="40233" x="2378075" y="4556125"/>
          <p14:tracePt t="40241" x="2368550" y="4556125"/>
          <p14:tracePt t="40249" x="2359025" y="4556125"/>
          <p14:tracePt t="40257" x="2339975" y="4565650"/>
          <p14:tracePt t="40265" x="2320925" y="4575175"/>
          <p14:tracePt t="40273" x="2301875" y="4584700"/>
          <p14:tracePt t="40279" x="2274888" y="4603750"/>
          <p14:tracePt t="40288" x="2236788" y="4613275"/>
          <p14:tracePt t="40295" x="2208213" y="4622800"/>
          <p14:tracePt t="40304" x="2179638" y="4622800"/>
          <p14:tracePt t="40311" x="2151063" y="4622800"/>
          <p14:tracePt t="40320" x="2103438" y="4622800"/>
          <p14:tracePt t="40327" x="2065338" y="4622800"/>
          <p14:tracePt t="40335" x="1989138" y="4622800"/>
          <p14:tracePt t="40341" x="1893888" y="4622800"/>
          <p14:tracePt t="40349" x="1798638" y="4622800"/>
          <p14:tracePt t="40357" x="1684338" y="4622800"/>
          <p14:tracePt t="40365" x="1550988" y="4622800"/>
          <p14:tracePt t="40373" x="1417638" y="4622800"/>
          <p14:tracePt t="40381" x="1284288" y="4622800"/>
          <p14:tracePt t="40389" x="1189038" y="4622800"/>
          <p14:tracePt t="40397" x="1112838" y="4622800"/>
          <p14:tracePt t="40405" x="1046163" y="4622800"/>
          <p14:tracePt t="40411" x="1008063" y="4622800"/>
          <p14:tracePt t="40421" x="979488" y="4622800"/>
          <p14:tracePt t="40427" x="969963" y="4622800"/>
          <p14:tracePt t="40443" x="960438" y="4622800"/>
          <p14:tracePt t="40667" x="969963" y="4622800"/>
          <p14:tracePt t="40675" x="998538" y="4613275"/>
          <p14:tracePt t="40683" x="1017588" y="4603750"/>
          <p14:tracePt t="40692" x="1027113" y="4594225"/>
          <p14:tracePt t="40700" x="1036638" y="4584700"/>
          <p14:tracePt t="40707" x="1046163" y="4575175"/>
          <p14:tracePt t="40713" x="1055688" y="4565650"/>
          <p14:tracePt t="40721" x="1065213" y="4565650"/>
          <p14:tracePt t="40770" x="1074738" y="4565650"/>
          <p14:tracePt t="40783" x="1084263" y="4556125"/>
          <p14:tracePt t="40791" x="1093788" y="4546600"/>
          <p14:tracePt t="40807" x="1112838" y="4537075"/>
          <p14:tracePt t="40815" x="1122363" y="4527550"/>
          <p14:tracePt t="40823" x="1131888" y="4527550"/>
          <p14:tracePt t="40831" x="1141413" y="4527550"/>
          <p14:tracePt t="41459" x="1160463" y="4518025"/>
          <p14:tracePt t="41467" x="1198563" y="4518025"/>
          <p14:tracePt t="41475" x="1246188" y="4518025"/>
          <p14:tracePt t="41481" x="1284288" y="4518025"/>
          <p14:tracePt t="41489" x="1360488" y="4518025"/>
          <p14:tracePt t="41497" x="1436688" y="4518025"/>
          <p14:tracePt t="41505" x="1512888" y="4518025"/>
          <p14:tracePt t="41513" x="1589088" y="4518025"/>
          <p14:tracePt t="41521" x="1655763" y="4508500"/>
          <p14:tracePt t="41529" x="1693863" y="4508500"/>
          <p14:tracePt t="41537" x="1731963" y="4498975"/>
          <p14:tracePt t="41543" x="1741488" y="4498975"/>
          <p14:tracePt t="41551" x="1751013" y="4498975"/>
          <p14:tracePt t="41653" x="1760538" y="4489450"/>
          <p14:tracePt t="41661" x="1789113" y="4489450"/>
          <p14:tracePt t="41667" x="1836738" y="4479925"/>
          <p14:tracePt t="41675" x="1874838" y="4470400"/>
          <p14:tracePt t="41683" x="1922463" y="4470400"/>
          <p14:tracePt t="41691" x="1979613" y="4451350"/>
          <p14:tracePt t="41699" x="2036763" y="4451350"/>
          <p14:tracePt t="41707" x="2093913" y="4451350"/>
          <p14:tracePt t="41715" x="2141538" y="4451350"/>
          <p14:tracePt t="41723" x="2179638" y="4451350"/>
          <p14:tracePt t="41729" x="2208213" y="4451350"/>
          <p14:tracePt t="41737" x="2227263" y="4451350"/>
          <p14:tracePt t="41745" x="2236788" y="4451350"/>
          <p14:tracePt t="41755" x="2246313" y="4451350"/>
          <p14:tracePt t="41761" x="2255838" y="4451350"/>
          <p14:tracePt t="41777" x="2265363" y="4451350"/>
          <p14:tracePt t="41793" x="2274888" y="4451350"/>
          <p14:tracePt t="41807" x="2284413" y="4451350"/>
          <p14:tracePt t="42249" x="2320925" y="4489450"/>
          <p14:tracePt t="42257" x="2425700" y="4575175"/>
          <p14:tracePt t="42266" x="2530475" y="4651375"/>
          <p14:tracePt t="42273" x="2616200" y="4708525"/>
          <p14:tracePt t="42281" x="2701925" y="4756150"/>
          <p14:tracePt t="42289" x="2787650" y="4794250"/>
          <p14:tracePt t="42297" x="2873375" y="4822825"/>
          <p14:tracePt t="42304" x="2987675" y="4851400"/>
          <p14:tracePt t="42311" x="3082925" y="4860925"/>
          <p14:tracePt t="42320" x="3140075" y="4860925"/>
          <p14:tracePt t="42327" x="3187700" y="4860925"/>
          <p14:tracePt t="42336" x="3216275" y="4860925"/>
          <p14:tracePt t="42343" x="3235325" y="4851400"/>
          <p14:tracePt t="42351" x="3254375" y="4841875"/>
          <p14:tracePt t="42359" x="3263900" y="4832350"/>
          <p14:tracePt t="42365" x="3273425" y="4832350"/>
          <p14:tracePt t="42373" x="3273425" y="4822825"/>
          <p14:tracePt t="42381" x="3282950" y="4822825"/>
          <p14:tracePt t="42389" x="3282950" y="4813300"/>
          <p14:tracePt t="42397" x="3292475" y="4803775"/>
          <p14:tracePt t="42405" x="3302000" y="4803775"/>
          <p14:tracePt t="42413" x="3302000" y="4794250"/>
          <p14:tracePt t="42427" x="3311525" y="4784725"/>
          <p14:tracePt t="42443" x="3321050" y="4784725"/>
          <p14:tracePt t="42459" x="3321050" y="4775200"/>
          <p14:tracePt t="42521" x="3330575" y="4775200"/>
          <p14:tracePt t="42529" x="3349625" y="4765675"/>
          <p14:tracePt t="42537" x="3387725" y="4756150"/>
          <p14:tracePt t="42545" x="3454400" y="4737100"/>
          <p14:tracePt t="42552" x="3549650" y="4727575"/>
          <p14:tracePt t="42559" x="3692525" y="4708525"/>
          <p14:tracePt t="42568" x="3843338" y="4699000"/>
          <p14:tracePt t="42575" x="3995738" y="4660900"/>
          <p14:tracePt t="42583" x="4167188" y="4613275"/>
          <p14:tracePt t="42591" x="4319588" y="4584700"/>
          <p14:tracePt t="42599" x="4462463" y="4556125"/>
          <p14:tracePt t="42607" x="4576763" y="4537075"/>
          <p14:tracePt t="42613" x="4652963" y="4527550"/>
          <p14:tracePt t="42622" x="4719638" y="4518025"/>
          <p14:tracePt t="42629" x="4748213" y="4518025"/>
          <p14:tracePt t="42638" x="4757738" y="4518025"/>
          <p14:tracePt t="42654" x="4757738" y="4508500"/>
          <p14:tracePt t="42739" x="4767263" y="4498975"/>
          <p14:tracePt t="42745" x="4776788" y="4489450"/>
          <p14:tracePt t="42754" x="4786313" y="4479925"/>
          <p14:tracePt t="42762" x="4795838" y="4470400"/>
          <p14:tracePt t="42770" x="4805363" y="4460875"/>
          <p14:tracePt t="42787" x="4814888" y="4460875"/>
          <p14:tracePt t="42793" x="4824413" y="4460875"/>
          <p14:tracePt t="42802" x="4824413" y="4451350"/>
          <p14:tracePt t="42807" x="4833938" y="4441825"/>
          <p14:tracePt t="42815" x="4843463" y="4432300"/>
          <p14:tracePt t="42823" x="4852988" y="4422775"/>
          <p14:tracePt t="42839" x="4852988" y="4413250"/>
          <p14:tracePt t="42979" x="4852988" y="4422775"/>
          <p14:tracePt t="42987" x="4852988" y="4432300"/>
          <p14:tracePt t="42993" x="4852988" y="4441825"/>
          <p14:tracePt t="43003" x="4843463" y="4441825"/>
          <p14:tracePt t="43009" x="4833938" y="4451350"/>
          <p14:tracePt t="43041" x="4833938" y="4460875"/>
          <p14:tracePt t="43049" x="4833938" y="4470400"/>
          <p14:tracePt t="43055" x="4833938" y="4479925"/>
          <p14:tracePt t="43063" x="4833938" y="4489450"/>
          <p14:tracePt t="43071" x="4833938" y="4498975"/>
          <p14:tracePt t="43079" x="4833938" y="4508500"/>
          <p14:tracePt t="43088" x="4843463" y="4508500"/>
          <p14:tracePt t="43095" x="4852988" y="4518025"/>
          <p14:tracePt t="43104" x="4852988" y="4527550"/>
          <p14:tracePt t="43111" x="4862513" y="4537075"/>
          <p14:tracePt t="43117" x="4872038" y="4546600"/>
          <p14:tracePt t="43125" x="4881563" y="4556125"/>
          <p14:tracePt t="43133" x="4891088" y="4556125"/>
          <p14:tracePt t="43141" x="4900613" y="4556125"/>
          <p14:tracePt t="43149" x="4910138" y="4565650"/>
          <p14:tracePt t="43165" x="4919663" y="4565650"/>
          <p14:tracePt t="43173" x="4929188" y="4565650"/>
          <p14:tracePt t="43181" x="4938713" y="4565650"/>
          <p14:tracePt t="43190" x="4948238" y="4565650"/>
          <p14:tracePt t="43195" x="4967288" y="4565650"/>
          <p14:tracePt t="43211" x="4976813" y="4565650"/>
          <p14:tracePt t="43220" x="4986338" y="4565650"/>
          <p14:tracePt t="43227" x="4995863" y="4565650"/>
          <p14:tracePt t="43699" x="5005388" y="4565650"/>
          <p14:tracePt t="43707" x="5033963" y="4565650"/>
          <p14:tracePt t="43715" x="5062538" y="4556125"/>
          <p14:tracePt t="43723" x="5091113" y="4556125"/>
          <p14:tracePt t="43731" x="5110163" y="4556125"/>
          <p14:tracePt t="43739" x="5138738" y="4546600"/>
          <p14:tracePt t="43747" x="5186363" y="4546600"/>
          <p14:tracePt t="43754" x="5224463" y="4546600"/>
          <p14:tracePt t="43761" x="5272088" y="4546600"/>
          <p14:tracePt t="43770" x="5310188" y="4546600"/>
          <p14:tracePt t="43777" x="5346700" y="4546600"/>
          <p14:tracePt t="43786" x="5375275" y="4546600"/>
          <p14:tracePt t="43793" x="5403850" y="4546600"/>
          <p14:tracePt t="43802" x="5422900" y="4546600"/>
          <p14:tracePt t="43809" x="5432425" y="4546600"/>
          <p14:tracePt t="43816" x="5441950" y="4546600"/>
          <p14:tracePt t="44003" x="5432425" y="4546600"/>
          <p14:tracePt t="44011" x="5403850" y="4546600"/>
          <p14:tracePt t="44017" x="5375275" y="4546600"/>
          <p14:tracePt t="44025" x="5356225" y="4537075"/>
          <p14:tracePt t="44035" x="5337175" y="4527550"/>
          <p14:tracePt t="44041" x="5310188" y="4527550"/>
          <p14:tracePt t="44049" x="5272088" y="4518025"/>
          <p14:tracePt t="44057" x="5253038" y="4508500"/>
          <p14:tracePt t="44065" x="5233988" y="4508500"/>
          <p14:tracePt t="44079" x="5205413" y="4498975"/>
          <p14:tracePt t="44087" x="5195888" y="4498975"/>
          <p14:tracePt t="44095" x="5186363" y="4498975"/>
          <p14:tracePt t="44104" x="5176838" y="4498975"/>
          <p14:tracePt t="44111" x="5167313" y="4498975"/>
          <p14:tracePt t="44243" x="5176838" y="4498975"/>
          <p14:tracePt t="44253" x="5186363" y="4498975"/>
          <p14:tracePt t="44259" x="5195888" y="4498975"/>
          <p14:tracePt t="44273" x="5205413" y="4498975"/>
          <p14:tracePt t="44281" x="5214938" y="4498975"/>
          <p14:tracePt t="44289" x="5224463" y="4498975"/>
          <p14:tracePt t="44297" x="5243513" y="4498975"/>
          <p14:tracePt t="44305" x="5262563" y="4498975"/>
          <p14:tracePt t="44313" x="5272088" y="4498975"/>
          <p14:tracePt t="44321" x="5281613" y="4508500"/>
          <p14:tracePt t="44327" x="5300663" y="4508500"/>
          <p14:tracePt t="44336" x="5319713" y="4508500"/>
          <p14:tracePt t="44343" x="5329238" y="4518025"/>
          <p14:tracePt t="44354" x="5346700" y="4518025"/>
          <p14:tracePt t="44360" x="5365750" y="4527550"/>
          <p14:tracePt t="44369" x="5384800" y="4527550"/>
          <p14:tracePt t="44375" x="5394325" y="4527550"/>
          <p14:tracePt t="44384" x="5403850" y="4527550"/>
          <p14:tracePt t="44389" x="5413375" y="4527550"/>
          <p14:tracePt t="44397" x="5422900" y="4527550"/>
          <p14:tracePt t="44406" x="5441950" y="4527550"/>
          <p14:tracePt t="44413" x="5461000" y="4527550"/>
          <p14:tracePt t="44421" x="5470525" y="4527550"/>
          <p14:tracePt t="44429" x="5480050" y="4518025"/>
          <p14:tracePt t="44437" x="5499100" y="4518025"/>
          <p14:tracePt t="44445" x="5499100" y="4508500"/>
          <p14:tracePt t="44453" x="5527675" y="4498975"/>
          <p14:tracePt t="44459" x="5565775" y="4498975"/>
          <p14:tracePt t="44467" x="5594350" y="4498975"/>
          <p14:tracePt t="44475" x="5622925" y="4498975"/>
          <p14:tracePt t="44483" x="5632450" y="4498975"/>
          <p14:tracePt t="44491" x="5651500" y="4498975"/>
          <p14:tracePt t="44507" x="5661025" y="4498975"/>
          <p14:tracePt t="44653" x="5670550" y="4498975"/>
          <p14:tracePt t="44661" x="5737225" y="4508500"/>
          <p14:tracePt t="44670" x="5813425" y="4508500"/>
          <p14:tracePt t="44677" x="5889625" y="4527550"/>
          <p14:tracePt t="44687" x="5975350" y="4527550"/>
          <p14:tracePt t="44693" x="6051550" y="4537075"/>
          <p14:tracePt t="44702" x="6099175" y="4546600"/>
          <p14:tracePt t="44707" x="6137275" y="4546600"/>
          <p14:tracePt t="44715" x="6165850" y="4546600"/>
          <p14:tracePt t="44723" x="6184900" y="4546600"/>
          <p14:tracePt t="44731" x="6194425" y="4546600"/>
          <p14:tracePt t="44739" x="6203950" y="4546600"/>
          <p14:tracePt t="45189" x="6251575" y="4546600"/>
          <p14:tracePt t="45197" x="6299200" y="4546600"/>
          <p14:tracePt t="45205" x="6356350" y="4537075"/>
          <p14:tracePt t="45211" x="6442075" y="4527550"/>
          <p14:tracePt t="45219" x="6499225" y="4527550"/>
          <p14:tracePt t="45227" x="6556375" y="4508500"/>
          <p14:tracePt t="45236" x="6604000" y="4498975"/>
          <p14:tracePt t="45243" x="6632575" y="4498975"/>
          <p14:tracePt t="45253" x="6651625" y="4498975"/>
          <p14:tracePt t="45259" x="6661150" y="4498975"/>
          <p14:tracePt t="45267" x="6670675" y="4498975"/>
          <p14:tracePt t="45367" x="6680200" y="4489450"/>
          <p14:tracePt t="45383" x="6708775" y="4479925"/>
          <p14:tracePt t="45391" x="6718300" y="4479925"/>
          <p14:tracePt t="45397" x="6727825" y="4470400"/>
          <p14:tracePt t="45405" x="6737350" y="4470400"/>
          <p14:tracePt t="45413" x="6746875" y="4470400"/>
          <p14:tracePt t="45421" x="6756400" y="4470400"/>
          <p14:tracePt t="45429" x="6775450" y="4470400"/>
          <p14:tracePt t="45437" x="6794500" y="4460875"/>
          <p14:tracePt t="45445" x="6823075" y="4460875"/>
          <p14:tracePt t="45455" x="6842125" y="4451350"/>
          <p14:tracePt t="45459" x="6869113" y="4451350"/>
          <p14:tracePt t="45469" x="6907213" y="4441825"/>
          <p14:tracePt t="45475" x="6935788" y="4432300"/>
          <p14:tracePt t="45484" x="6964363" y="4432300"/>
          <p14:tracePt t="45491" x="6992938" y="4422775"/>
          <p14:tracePt t="45499" x="7031038" y="4413250"/>
          <p14:tracePt t="45507" x="7059613" y="4403725"/>
          <p14:tracePt t="45515" x="7088188" y="4403725"/>
          <p14:tracePt t="45523" x="7107238" y="4394200"/>
          <p14:tracePt t="45531" x="7116763" y="4394200"/>
          <p14:tracePt t="45537" x="7126288" y="4384675"/>
          <p14:tracePt t="45545" x="7135813" y="4384675"/>
          <p14:tracePt t="45554" x="7145338" y="4384675"/>
          <p14:tracePt t="45561" x="7154863" y="4375150"/>
          <p14:tracePt t="45577" x="7164388" y="4375150"/>
          <p14:tracePt t="45586" x="7173913" y="4365625"/>
          <p14:tracePt t="45591" x="7192963" y="4365625"/>
          <p14:tracePt t="45600" x="7221538" y="4365625"/>
          <p14:tracePt t="45607" x="7231063" y="4356100"/>
          <p14:tracePt t="45615" x="7240588" y="4356100"/>
          <p14:tracePt t="45623" x="7250113" y="4356100"/>
          <p14:tracePt t="45631" x="7259638" y="4346575"/>
          <p14:tracePt t="45661" x="7269163" y="4346575"/>
          <p14:tracePt t="45785" x="7250113" y="4346575"/>
          <p14:tracePt t="45793" x="7192963" y="4356100"/>
          <p14:tracePt t="45802" x="7107238" y="4384675"/>
          <p14:tracePt t="45809" x="7011988" y="4413250"/>
          <p14:tracePt t="45818" x="6897688" y="4422775"/>
          <p14:tracePt t="45825" x="6737350" y="4460875"/>
          <p14:tracePt t="45832" x="6565900" y="4470400"/>
          <p14:tracePt t="45839" x="6356350" y="4489450"/>
          <p14:tracePt t="45847" x="6156325" y="4508500"/>
          <p14:tracePt t="45855" x="5965825" y="4508500"/>
          <p14:tracePt t="45863" x="5756275" y="4498975"/>
          <p14:tracePt t="45871" x="5565775" y="4479925"/>
          <p14:tracePt t="45879" x="5356225" y="4470400"/>
          <p14:tracePt t="45899" x="5014913" y="4432300"/>
          <p14:tracePt t="45903" x="4862513" y="4403725"/>
          <p14:tracePt t="45909" x="4700588" y="4384675"/>
          <p14:tracePt t="45917" x="4529138" y="4375150"/>
          <p14:tracePt t="45925" x="4376738" y="4356100"/>
          <p14:tracePt t="45932" x="4262438" y="4346575"/>
          <p14:tracePt t="45941" x="4148138" y="4346575"/>
          <p14:tracePt t="45950" x="4033838" y="4346575"/>
          <p14:tracePt t="45957" x="3919538" y="4346575"/>
          <p14:tracePt t="45963" x="3806825" y="4346575"/>
          <p14:tracePt t="45972" x="3711575" y="4346575"/>
          <p14:tracePt t="45979" x="3597275" y="4346575"/>
          <p14:tracePt t="45987" x="3521075" y="4346575"/>
          <p14:tracePt t="45995" x="3444875" y="4346575"/>
          <p14:tracePt t="46003" x="3378200" y="4346575"/>
          <p14:tracePt t="46011" x="3349625" y="4346575"/>
          <p14:tracePt t="46020" x="3302000" y="4346575"/>
          <p14:tracePt t="46027" x="3282950" y="4346575"/>
          <p14:tracePt t="46036" x="3282950" y="4356100"/>
          <p14:tracePt t="46050" x="3273425" y="4356100"/>
          <p14:tracePt t="46057" x="3273425" y="4365625"/>
          <p14:tracePt t="46073" x="3263900" y="4365625"/>
          <p14:tracePt t="46081" x="3235325" y="4384675"/>
          <p14:tracePt t="46089" x="3206750" y="4413250"/>
          <p14:tracePt t="46095" x="3168650" y="4422775"/>
          <p14:tracePt t="46103" x="3140075" y="4441825"/>
          <p14:tracePt t="46111" x="3111500" y="4451350"/>
          <p14:tracePt t="46120" x="3092450" y="4460875"/>
          <p14:tracePt t="46127" x="3054350" y="4479925"/>
          <p14:tracePt t="46135" x="3025775" y="4489450"/>
          <p14:tracePt t="46143" x="2987675" y="4518025"/>
          <p14:tracePt t="46153" x="2959100" y="4546600"/>
          <p14:tracePt t="46156" x="2930525" y="4565650"/>
          <p14:tracePt t="46165" x="2892425" y="4603750"/>
          <p14:tracePt t="46173" x="2844800" y="4641850"/>
          <p14:tracePt t="46181" x="2797175" y="4679950"/>
          <p14:tracePt t="46189" x="2749550" y="4718050"/>
          <p14:tracePt t="46197" x="2692400" y="4746625"/>
          <p14:tracePt t="46205" x="2644775" y="4784725"/>
          <p14:tracePt t="46213" x="2597150" y="4822825"/>
          <p14:tracePt t="46219" x="2549525" y="4851400"/>
          <p14:tracePt t="46227" x="2520950" y="4870450"/>
          <p14:tracePt t="46235" x="2482850" y="4889500"/>
          <p14:tracePt t="46243" x="2435225" y="4918075"/>
          <p14:tracePt t="46252" x="2397125" y="4927600"/>
          <p14:tracePt t="46259" x="2349500" y="4937125"/>
          <p14:tracePt t="46268" x="2311400" y="4946650"/>
          <p14:tracePt t="46275" x="2274888" y="4956175"/>
          <p14:tracePt t="46283" x="2246313" y="4965700"/>
          <p14:tracePt t="46289" x="2236788" y="4965700"/>
          <p14:tracePt t="46298" x="2227263" y="4965700"/>
          <p14:tracePt t="46375" x="2217738" y="4965700"/>
          <p14:tracePt t="46391" x="2179638" y="4965700"/>
          <p14:tracePt t="46399" x="2170113" y="4965700"/>
          <p14:tracePt t="46405" x="2132013" y="4965700"/>
          <p14:tracePt t="46413" x="2103438" y="4956175"/>
          <p14:tracePt t="46421" x="2074863" y="4946650"/>
          <p14:tracePt t="46429" x="2055813" y="4937125"/>
          <p14:tracePt t="46437" x="2017713" y="4927600"/>
          <p14:tracePt t="46445" x="1998663" y="4918075"/>
          <p14:tracePt t="46454" x="1989138" y="4908550"/>
          <p14:tracePt t="46461" x="1979613" y="4899025"/>
          <p14:tracePt t="46468" x="1970088" y="4889500"/>
          <p14:tracePt t="46475" x="1960563" y="4889500"/>
          <p14:tracePt t="46483" x="1951038" y="4879975"/>
          <p14:tracePt t="46491" x="1941513" y="4879975"/>
          <p14:tracePt t="46499" x="1931988" y="4879975"/>
          <p14:tracePt t="46507" x="1922463" y="4879975"/>
          <p14:tracePt t="46523" x="1912938" y="4879975"/>
          <p14:tracePt t="46531" x="1903413" y="4870450"/>
          <p14:tracePt t="46539" x="1893888" y="4870450"/>
          <p14:tracePt t="46545" x="1884363" y="4870450"/>
          <p14:tracePt t="46553" x="1874838" y="4870450"/>
          <p14:tracePt t="46561" x="1865313" y="4860925"/>
          <p14:tracePt t="46577" x="1855788" y="4860925"/>
          <p14:tracePt t="46586" x="1846263" y="4851400"/>
          <p14:tracePt t="46593" x="1836738" y="4841875"/>
          <p14:tracePt t="46603" x="1827213" y="4841875"/>
          <p14:tracePt t="46717" x="1836738" y="4841875"/>
          <p14:tracePt t="46723" x="1865313" y="4841875"/>
          <p14:tracePt t="46731" x="1893888" y="4841875"/>
          <p14:tracePt t="46739" x="1941513" y="4832350"/>
          <p14:tracePt t="46747" x="1979613" y="4822825"/>
          <p14:tracePt t="46755" x="2046288" y="4803775"/>
          <p14:tracePt t="46763" x="2084388" y="4803775"/>
          <p14:tracePt t="46771" x="2160588" y="4794250"/>
          <p14:tracePt t="46779" x="2236788" y="4794250"/>
          <p14:tracePt t="46786" x="2320925" y="4784725"/>
          <p14:tracePt t="46793" x="2397125" y="4765675"/>
          <p14:tracePt t="46802" x="2454275" y="4756150"/>
          <p14:tracePt t="46809" x="2501900" y="4756150"/>
          <p14:tracePt t="46818" x="2549525" y="4746625"/>
          <p14:tracePt t="46825" x="2578100" y="4746625"/>
          <p14:tracePt t="46834" x="2597150" y="4737100"/>
          <p14:tracePt t="46841" x="2606675" y="4727575"/>
          <p14:tracePt t="46855" x="2616200" y="4718050"/>
          <p14:tracePt t="46863" x="2625725" y="4718050"/>
          <p14:tracePt t="46871" x="2635250" y="4718050"/>
          <p14:tracePt t="46899" x="2654300" y="4718050"/>
          <p14:tracePt t="46917" x="2663825" y="4718050"/>
          <p14:tracePt t="46925" x="2663825" y="4708525"/>
          <p14:tracePt t="47105" x="2692400" y="4708525"/>
          <p14:tracePt t="47111" x="2768600" y="4708525"/>
          <p14:tracePt t="47119" x="2863850" y="4699000"/>
          <p14:tracePt t="47127" x="2959100" y="4699000"/>
          <p14:tracePt t="47136" x="3073400" y="4699000"/>
          <p14:tracePt t="47143" x="3197225" y="4679950"/>
          <p14:tracePt t="47154" x="3311525" y="4679950"/>
          <p14:tracePt t="47159" x="3425825" y="4679950"/>
          <p14:tracePt t="47168" x="3502025" y="4679950"/>
          <p14:tracePt t="47173" x="3578225" y="4679950"/>
          <p14:tracePt t="47181" x="3635375" y="4679950"/>
          <p14:tracePt t="47189" x="3663950" y="4679950"/>
          <p14:tracePt t="47197" x="3673475" y="4679950"/>
          <p14:tracePt t="47205" x="3683000" y="4679950"/>
          <p14:tracePt t="47399" x="3692525" y="4670425"/>
          <p14:tracePt t="47415" x="3730625" y="4670425"/>
          <p14:tracePt t="47421" x="3768725" y="4670425"/>
          <p14:tracePt t="47429" x="3833813" y="4651375"/>
          <p14:tracePt t="47437" x="3910013" y="4651375"/>
          <p14:tracePt t="47445" x="3986213" y="4651375"/>
          <p14:tracePt t="47453" x="4062413" y="4651375"/>
          <p14:tracePt t="47461" x="4138613" y="4660900"/>
          <p14:tracePt t="47470" x="4243388" y="4670425"/>
          <p14:tracePt t="47477" x="4319588" y="4699000"/>
          <p14:tracePt t="47486" x="4424363" y="4718050"/>
          <p14:tracePt t="47491" x="4500563" y="4727575"/>
          <p14:tracePt t="47499" x="4576763" y="4737100"/>
          <p14:tracePt t="47509" x="4662488" y="4756150"/>
          <p14:tracePt t="47516" x="4738688" y="4765675"/>
          <p14:tracePt t="47523" x="4824413" y="4784725"/>
          <p14:tracePt t="47532" x="4900613" y="4794250"/>
          <p14:tracePt t="47539" x="4948238" y="4803775"/>
          <p14:tracePt t="47547" x="4986338" y="4813300"/>
          <p14:tracePt t="47553" x="5024438" y="4822825"/>
          <p14:tracePt t="47561" x="5043488" y="4841875"/>
          <p14:tracePt t="47569" x="5053013" y="4841875"/>
          <p14:tracePt t="47779" x="5062538" y="4832350"/>
          <p14:tracePt t="47795" x="5091113" y="4803775"/>
          <p14:tracePt t="47803" x="5110163" y="4794250"/>
          <p14:tracePt t="47809" x="5148263" y="4784725"/>
          <p14:tracePt t="47818" x="5157788" y="4775200"/>
          <p14:tracePt t="47825" x="5167313" y="4765675"/>
          <p14:tracePt t="47835" x="5186363" y="4756150"/>
          <p14:tracePt t="47841" x="5195888" y="4746625"/>
          <p14:tracePt t="47849" x="5205413" y="4746625"/>
          <p14:tracePt t="47857" x="5214938" y="4737100"/>
          <p14:tracePt t="47873" x="5224463" y="4737100"/>
          <p14:tracePt t="47887" x="5224463" y="4727575"/>
          <p14:tracePt t="47904" x="5233988" y="4727575"/>
          <p14:tracePt t="48143" x="5262563" y="4727575"/>
          <p14:tracePt t="48153" x="5300663" y="4727575"/>
          <p14:tracePt t="48159" x="5346700" y="4746625"/>
          <p14:tracePt t="48168" x="5384800" y="4746625"/>
          <p14:tracePt t="48175" x="5432425" y="4756150"/>
          <p14:tracePt t="48181" x="5480050" y="4765675"/>
          <p14:tracePt t="48189" x="5508625" y="4765675"/>
          <p14:tracePt t="48197" x="5537200" y="4765675"/>
          <p14:tracePt t="48205" x="5546725" y="4765675"/>
          <p14:tracePt t="48213" x="5556250" y="4765675"/>
          <p14:tracePt t="48251" x="5565775" y="4765675"/>
          <p14:tracePt t="48268" x="5584825" y="4756150"/>
          <p14:tracePt t="48275" x="5594350" y="4756150"/>
          <p14:tracePt t="48284" x="5613400" y="4756150"/>
          <p14:tracePt t="48291" x="5622925" y="4756150"/>
          <p14:tracePt t="48298" x="5632450" y="4756150"/>
          <p14:tracePt t="48313" x="5641975" y="4756150"/>
          <p14:tracePt t="48321" x="5651500" y="4756150"/>
          <p14:tracePt t="48329" x="5661025" y="4756150"/>
          <p14:tracePt t="48577" x="5670550" y="4756150"/>
          <p14:tracePt t="48655" x="5689600" y="4756150"/>
          <p14:tracePt t="48887" x="5680075" y="4756150"/>
          <p14:tracePt t="48958" x="5689600" y="4756150"/>
          <p14:tracePt t="48965" x="5718175" y="4756150"/>
          <p14:tracePt t="48973" x="5765800" y="4765675"/>
          <p14:tracePt t="48982" x="5803900" y="4775200"/>
          <p14:tracePt t="48989" x="5851525" y="4775200"/>
          <p14:tracePt t="48997" x="5908675" y="4775200"/>
          <p14:tracePt t="49005" x="5984875" y="4794250"/>
          <p14:tracePt t="49011" x="6070600" y="4803775"/>
          <p14:tracePt t="49019" x="6146800" y="4822825"/>
          <p14:tracePt t="49027" x="6213475" y="4832350"/>
          <p14:tracePt t="49035" x="6251575" y="4841875"/>
          <p14:tracePt t="49043" x="6299200" y="4841875"/>
          <p14:tracePt t="49052" x="6337300" y="4851400"/>
          <p14:tracePt t="49059" x="6375400" y="4860925"/>
          <p14:tracePt t="49065" x="6403975" y="4870450"/>
          <p14:tracePt t="49073" x="6423025" y="4870450"/>
          <p14:tracePt t="49083" x="6432550" y="4870450"/>
          <p14:tracePt t="49098" x="6442075" y="4870450"/>
          <p14:tracePt t="49105" x="6451600" y="4879975"/>
          <p14:tracePt t="49407" x="6461125" y="4879975"/>
          <p14:tracePt t="49415" x="6489700" y="4851400"/>
          <p14:tracePt t="49423" x="6527800" y="4822825"/>
          <p14:tracePt t="49431" x="6546850" y="4794250"/>
          <p14:tracePt t="49439" x="6565900" y="4756150"/>
          <p14:tracePt t="49446" x="6575425" y="4746625"/>
          <p14:tracePt t="49453" x="6575425" y="4737100"/>
          <p14:tracePt t="49461" x="6584950" y="4737100"/>
          <p14:tracePt t="49609" x="6575425" y="4737100"/>
          <p14:tracePt t="49655" x="6565900" y="4746625"/>
          <p14:tracePt t="49671" x="6556375" y="4746625"/>
          <p14:tracePt t="49695" x="6546850" y="4746625"/>
          <p14:tracePt t="49709" x="6546850" y="4756150"/>
          <p14:tracePt t="49718" x="6537325" y="4756150"/>
          <p14:tracePt t="49741" x="6527800" y="4756150"/>
          <p14:tracePt t="49757" x="6518275" y="4756150"/>
          <p14:tracePt t="49763" x="6518275" y="4765675"/>
          <p14:tracePt t="49771" x="6508750" y="4765675"/>
          <p14:tracePt t="49779" x="6499225" y="4765675"/>
          <p14:tracePt t="49788" x="6489700" y="4765675"/>
          <p14:tracePt t="49795" x="6489700" y="4775200"/>
          <p14:tracePt t="49803" x="6480175" y="4775200"/>
          <p14:tracePt t="49811" x="6470650" y="4784725"/>
          <p14:tracePt t="49818" x="6461125" y="4784725"/>
          <p14:tracePt t="49834" x="6451600" y="4784725"/>
          <p14:tracePt t="49952" x="6461125" y="4784725"/>
          <p14:tracePt t="49957" x="6470650" y="4784725"/>
          <p14:tracePt t="49965" x="6480175" y="4784725"/>
          <p14:tracePt t="49981" x="6489700" y="4784725"/>
          <p14:tracePt t="49989" x="6499225" y="4784725"/>
          <p14:tracePt t="49997" x="6508750" y="4784725"/>
          <p14:tracePt t="50005" x="6518275" y="4784725"/>
          <p14:tracePt t="50013" x="6527800" y="4784725"/>
          <p14:tracePt t="50019" x="6537325" y="4784725"/>
          <p14:tracePt t="50043" x="6546850" y="4784725"/>
          <p14:tracePt t="50052" x="6556375" y="4784725"/>
          <p14:tracePt t="50059" x="6565900" y="4784725"/>
          <p14:tracePt t="50068" x="6575425" y="4784725"/>
          <p14:tracePt t="50073" x="6584950" y="4784725"/>
          <p14:tracePt t="50097" x="6594475" y="4784725"/>
          <p14:tracePt t="52037" x="6575425" y="4775200"/>
          <p14:tracePt t="52045" x="6508750" y="4756150"/>
          <p14:tracePt t="52053" x="6384925" y="4718050"/>
          <p14:tracePt t="52059" x="6213475" y="4632325"/>
          <p14:tracePt t="52067" x="6032500" y="4537075"/>
          <p14:tracePt t="52075" x="5765800" y="4394200"/>
          <p14:tracePt t="52084" x="5508625" y="4279900"/>
          <p14:tracePt t="52091" x="5253038" y="4137025"/>
          <p14:tracePt t="52101" x="5053013" y="3995738"/>
          <p14:tracePt t="52107" x="4910138" y="3881438"/>
          <p14:tracePt t="52113" x="4824413" y="3805238"/>
          <p14:tracePt t="52121" x="4786313" y="3776663"/>
          <p14:tracePt t="52129" x="4776788" y="3767138"/>
          <p14:tracePt t="52153" x="4776788" y="3757613"/>
          <p14:tracePt t="52161" x="4805363" y="3748088"/>
          <p14:tracePt t="52169" x="4852988" y="3738563"/>
          <p14:tracePt t="52175" x="4881563" y="3729038"/>
          <p14:tracePt t="52184" x="4910138" y="3719513"/>
          <p14:tracePt t="52191" x="4948238" y="3719513"/>
          <p14:tracePt t="52200" x="4957763" y="3719513"/>
          <p14:tracePt t="52207" x="4967288" y="3719513"/>
          <p14:tracePt t="52253" x="4967288" y="3709988"/>
          <p14:tracePt t="52271" x="4976813" y="3700463"/>
          <p14:tracePt t="52277" x="4995863" y="3690938"/>
          <p14:tracePt t="52286" x="5014913" y="3662363"/>
          <p14:tracePt t="52291" x="5053013" y="3624263"/>
          <p14:tracePt t="52300" x="5062538" y="3595688"/>
          <p14:tracePt t="52307" x="5081588" y="3567113"/>
          <p14:tracePt t="52316" x="5091113" y="3519488"/>
          <p14:tracePt t="52323" x="5100638" y="3481388"/>
          <p14:tracePt t="52330" x="5119688" y="3433763"/>
          <p14:tracePt t="52339" x="5119688" y="3386138"/>
          <p14:tracePt t="52348" x="5129213" y="3357563"/>
          <p14:tracePt t="52355" x="5129213" y="3319463"/>
          <p14:tracePt t="52363" x="5138738" y="3281363"/>
          <p14:tracePt t="52369" x="5138738" y="3252788"/>
          <p14:tracePt t="52377" x="5148263" y="3243263"/>
          <p14:tracePt t="52385" x="5148263" y="3233738"/>
          <p14:tracePt t="52402" x="5157788" y="3224213"/>
          <p14:tracePt t="52409" x="5167313" y="3214688"/>
          <p14:tracePt t="52418" x="5176838" y="3205163"/>
          <p14:tracePt t="52425" x="5186363" y="3205163"/>
          <p14:tracePt t="52433" x="5195888" y="3195638"/>
          <p14:tracePt t="52448" x="5205413" y="3195638"/>
          <p14:tracePt t="52501" x="5205413" y="3186113"/>
          <p14:tracePt t="52517" x="5214938" y="3176588"/>
          <p14:tracePt t="52525" x="5224463" y="3176588"/>
          <p14:tracePt t="52534" x="5243513" y="3167063"/>
          <p14:tracePt t="52541" x="5253038" y="3157538"/>
          <p14:tracePt t="52547" x="5262563" y="3148013"/>
          <p14:tracePt t="52555" x="5272088" y="3138488"/>
          <p14:tracePt t="52563" x="5281613" y="3119438"/>
          <p14:tracePt t="52571" x="5281613" y="3109913"/>
          <p14:tracePt t="52579" x="5291138" y="3100388"/>
          <p14:tracePt t="52588" x="5300663" y="3100388"/>
          <p14:tracePt t="52595" x="5300663" y="3090863"/>
          <p14:tracePt t="52604" x="5300663" y="3081338"/>
          <p14:tracePt t="52611" x="5300663" y="3071813"/>
          <p14:tracePt t="52617" x="5310188" y="3071813"/>
          <p14:tracePt t="52959" x="5310188" y="3100388"/>
          <p14:tracePt t="52968" x="5310188" y="3128963"/>
          <p14:tracePt t="52975" x="5300663" y="3176588"/>
          <p14:tracePt t="52987" x="5291138" y="3214688"/>
          <p14:tracePt t="52989" x="5262563" y="3281363"/>
          <p14:tracePt t="52997" x="5233988" y="3386138"/>
          <p14:tracePt t="53005" x="5195888" y="3452813"/>
          <p14:tracePt t="53014" x="5138738" y="3538538"/>
          <p14:tracePt t="53021" x="5081588" y="3586163"/>
          <p14:tracePt t="53029" x="5014913" y="3652838"/>
          <p14:tracePt t="53037" x="4948238" y="3700463"/>
          <p14:tracePt t="53045" x="4881563" y="3738563"/>
          <p14:tracePt t="53053" x="4814888" y="3776663"/>
          <p14:tracePt t="53061" x="4767263" y="3805238"/>
          <p14:tracePt t="53067" x="4719638" y="3814763"/>
          <p14:tracePt t="53075" x="4681538" y="3824288"/>
          <p14:tracePt t="53084" x="4643438" y="3833813"/>
          <p14:tracePt t="53091" x="4614863" y="3843338"/>
          <p14:tracePt t="53100" x="4605338" y="3852863"/>
          <p14:tracePt t="53107" x="4595813" y="3852863"/>
          <p14:tracePt t="53117" x="4586288" y="3862388"/>
          <p14:tracePt t="53121" x="4586288" y="3871913"/>
          <p14:tracePt t="53129" x="4576763" y="3871913"/>
          <p14:tracePt t="53138" x="4567238" y="3881438"/>
          <p14:tracePt t="53145" x="4548188" y="3900488"/>
          <p14:tracePt t="53153" x="4538663" y="3910013"/>
          <p14:tracePt t="53161" x="4519613" y="3929063"/>
          <p14:tracePt t="53169" x="4500563" y="3938588"/>
          <p14:tracePt t="53177" x="4471988" y="3948113"/>
          <p14:tracePt t="53184" x="4452938" y="3967163"/>
          <p14:tracePt t="53191" x="4414838" y="3976688"/>
          <p14:tracePt t="53200" x="4386263" y="4003675"/>
          <p14:tracePt t="53207" x="4357688" y="4032250"/>
          <p14:tracePt t="53216" x="4319588" y="4051300"/>
          <p14:tracePt t="53223" x="4291013" y="4079875"/>
          <p14:tracePt t="53231" x="4262438" y="4098925"/>
          <p14:tracePt t="53239" x="4224338" y="4108450"/>
          <p14:tracePt t="53245" x="4214813" y="4127500"/>
          <p14:tracePt t="53253" x="4205288" y="4137025"/>
          <p14:tracePt t="53261" x="4205288" y="4146550"/>
          <p14:tracePt t="53277" x="4205288" y="4156075"/>
          <p14:tracePt t="53286" x="4205288" y="4184650"/>
          <p14:tracePt t="53293" x="4205288" y="4203700"/>
          <p14:tracePt t="53301" x="4205288" y="4222750"/>
          <p14:tracePt t="53307" x="4205288" y="4241800"/>
          <p14:tracePt t="53316" x="4205288" y="4251325"/>
          <p14:tracePt t="53323" x="4214813" y="4270375"/>
          <p14:tracePt t="53332" x="4224338" y="4279900"/>
          <p14:tracePt t="53339" x="4233863" y="4298950"/>
          <p14:tracePt t="53347" x="4243388" y="4318000"/>
          <p14:tracePt t="53355" x="4252913" y="4318000"/>
          <p14:tracePt t="53363" x="4262438" y="4346575"/>
          <p14:tracePt t="53369" x="4271963" y="4356100"/>
          <p14:tracePt t="53377" x="4281488" y="4365625"/>
          <p14:tracePt t="53385" x="4291013" y="4384675"/>
          <p14:tracePt t="53393" x="4291013" y="4394200"/>
          <p14:tracePt t="53401" x="4300538" y="4403725"/>
          <p14:tracePt t="53409" x="4310063" y="4413250"/>
          <p14:tracePt t="53517" x="4224338" y="4394200"/>
          <p14:tracePt t="53525" x="4081463" y="4346575"/>
          <p14:tracePt t="53534" x="3929063" y="4298950"/>
          <p14:tracePt t="53541" x="3759200" y="4270375"/>
          <p14:tracePt t="53550" x="3597275" y="4241800"/>
          <p14:tracePt t="53557" x="3444875" y="4222750"/>
          <p14:tracePt t="53563" x="3273425" y="4213225"/>
          <p14:tracePt t="53571" x="3121025" y="4194175"/>
          <p14:tracePt t="53579" x="3006725" y="4175125"/>
          <p14:tracePt t="53587" x="2940050" y="4165600"/>
          <p14:tracePt t="53596" x="2911475" y="4165600"/>
          <p14:tracePt t="53603" x="2901950" y="4165600"/>
          <p14:tracePt t="53711" x="2901950" y="4175125"/>
          <p14:tracePt t="53743" x="2901950" y="4184650"/>
          <p14:tracePt t="53750" x="2901950" y="4194175"/>
          <p14:tracePt t="53757" x="2901950" y="4203700"/>
          <p14:tracePt t="53766" x="2911475" y="4213225"/>
          <p14:tracePt t="53773" x="2911475" y="4222750"/>
          <p14:tracePt t="53782" x="2921000" y="4241800"/>
          <p14:tracePt t="53789" x="2930525" y="4270375"/>
          <p14:tracePt t="53797" x="2940050" y="4308475"/>
          <p14:tracePt t="53805" x="2949575" y="4337050"/>
          <p14:tracePt t="53811" x="2959100" y="4384675"/>
          <p14:tracePt t="53819" x="2959100" y="4394200"/>
          <p14:tracePt t="53827" x="2968625" y="4413250"/>
          <p14:tracePt t="53836" x="2968625" y="4451350"/>
          <p14:tracePt t="53843" x="2968625" y="4470400"/>
          <p14:tracePt t="53852" x="2968625" y="4498975"/>
          <p14:tracePt t="53859" x="2968625" y="4518025"/>
          <p14:tracePt t="53867" x="2968625" y="4546600"/>
          <p14:tracePt t="53873" x="2968625" y="4565650"/>
          <p14:tracePt t="53882" x="2959100" y="4584700"/>
          <p14:tracePt t="53889" x="2959100" y="4594225"/>
          <p14:tracePt t="53899" x="2959100" y="4603750"/>
          <p14:tracePt t="53905" x="2949575" y="4613275"/>
          <p14:tracePt t="53913" x="2940050" y="4613275"/>
          <p14:tracePt t="53922" x="2930525" y="4622800"/>
          <p14:tracePt t="53929" x="2921000" y="4622800"/>
          <p14:tracePt t="53943" x="2911475" y="4632325"/>
          <p14:tracePt t="53951" x="2901950" y="4641850"/>
          <p14:tracePt t="53967" x="2892425" y="4651375"/>
          <p14:tracePt t="53975" x="2882900" y="4651375"/>
          <p14:tracePt t="53985" x="2873375" y="4660900"/>
          <p14:tracePt t="53992" x="2863850" y="4670425"/>
          <p14:tracePt t="54001" x="2854325" y="4670425"/>
          <p14:tracePt t="54014" x="2844800" y="4670425"/>
          <p14:tracePt t="54030" x="2835275" y="4670425"/>
          <p14:tracePt t="54129" x="2825750" y="4670425"/>
          <p14:tracePt t="54401" x="2816225" y="4670425"/>
          <p14:tracePt t="54417" x="2806700" y="4679950"/>
          <p14:tracePt t="54425" x="2797175" y="4679950"/>
          <p14:tracePt t="54433" x="2797175" y="4689475"/>
          <p14:tracePt t="54959" x="2806700" y="4689475"/>
          <p14:tracePt t="55077" x="2787650" y="4689475"/>
          <p14:tracePt t="55084" x="2787650" y="4699000"/>
          <p14:tracePt t="55091" x="2768600" y="4708525"/>
          <p14:tracePt t="55100" x="2759075" y="4727575"/>
          <p14:tracePt t="55107" x="2749550" y="4737100"/>
          <p14:tracePt t="55117" x="2740025" y="4746625"/>
          <p14:tracePt t="55123" x="2730500" y="4756150"/>
          <p14:tracePt t="55139" x="2720975" y="4765675"/>
          <p14:tracePt t="55153" x="2720975" y="4775200"/>
          <p14:tracePt t="55161" x="2720975" y="4784725"/>
          <p14:tracePt t="55255" x="2720975" y="4794250"/>
          <p14:tracePt t="55269" x="2720975" y="4803775"/>
          <p14:tracePt t="55277" x="2720975" y="4813300"/>
          <p14:tracePt t="55301" x="2720975" y="4822825"/>
          <p14:tracePt t="55309" x="2730500" y="4832350"/>
          <p14:tracePt t="55317" x="2740025" y="4832350"/>
          <p14:tracePt t="55325" x="2749550" y="4841875"/>
          <p14:tracePt t="55333" x="2749550" y="4851400"/>
          <p14:tracePt t="55339" x="2768600" y="4860925"/>
          <p14:tracePt t="55346" x="2778125" y="4860925"/>
          <p14:tracePt t="55355" x="2787650" y="4870450"/>
          <p14:tracePt t="55363" x="2797175" y="4870450"/>
          <p14:tracePt t="55371" x="2816225" y="4870450"/>
          <p14:tracePt t="55380" x="2825750" y="4870450"/>
          <p14:tracePt t="55387" x="2835275" y="4879975"/>
          <p14:tracePt t="55393" x="2854325" y="4879975"/>
          <p14:tracePt t="55402" x="2873375" y="4889500"/>
          <p14:tracePt t="55409" x="2882900" y="4889500"/>
          <p14:tracePt t="55417" x="2911475" y="4889500"/>
          <p14:tracePt t="55425" x="2930525" y="4889500"/>
          <p14:tracePt t="55433" x="2940050" y="4889500"/>
          <p14:tracePt t="55441" x="2959100" y="4889500"/>
          <p14:tracePt t="55450" x="2968625" y="4889500"/>
          <p14:tracePt t="55464" x="2978150" y="4889500"/>
          <p14:tracePt t="55471" x="2987675" y="4879975"/>
          <p14:tracePt t="55480" x="2997200" y="4870450"/>
          <p14:tracePt t="55487" x="3006725" y="4870450"/>
          <p14:tracePt t="55495" x="3006725" y="4860925"/>
          <p14:tracePt t="55503" x="3016250" y="4851400"/>
          <p14:tracePt t="55511" x="3016250" y="4841875"/>
          <p14:tracePt t="55519" x="3025775" y="4841875"/>
          <p14:tracePt t="55525" x="3025775" y="4832350"/>
          <p14:tracePt t="55534" x="3025775" y="4822825"/>
          <p14:tracePt t="55541" x="3035300" y="4822825"/>
          <p14:tracePt t="55768" x="3044825" y="4822825"/>
          <p14:tracePt t="55821" x="3063875" y="4822825"/>
          <p14:tracePt t="55829" x="3073400" y="4822825"/>
          <p14:tracePt t="55837" x="3092450" y="4822825"/>
          <p14:tracePt t="55843" x="3111500" y="4822825"/>
          <p14:tracePt t="55859" x="3121025" y="4822825"/>
          <p14:tracePt t="55867" x="3130550" y="4822825"/>
          <p14:tracePt t="55875" x="3140075" y="4822825"/>
          <p14:tracePt t="55885" x="3149600" y="4813300"/>
          <p14:tracePt t="55891" x="3159125" y="4813300"/>
          <p14:tracePt t="55905" x="3168650" y="4813300"/>
          <p14:tracePt t="55913" x="3178175" y="4813300"/>
          <p14:tracePt t="55921" x="3187700" y="4813300"/>
          <p14:tracePt t="55930" x="3197225" y="4813300"/>
          <p14:tracePt t="56007" x="3197225" y="4803775"/>
          <p14:tracePt t="57891" x="3187700" y="4803775"/>
          <p14:tracePt t="57900" x="3178175" y="4803775"/>
          <p14:tracePt t="57907" x="3159125" y="4803775"/>
          <p14:tracePt t="57916" x="3130550" y="4803775"/>
          <p14:tracePt t="57923" x="3101975" y="4803775"/>
          <p14:tracePt t="57933" x="3073400" y="4813300"/>
          <p14:tracePt t="57937" x="3025775" y="4813300"/>
          <p14:tracePt t="57947" x="2987675" y="4813300"/>
          <p14:tracePt t="57953" x="2940050" y="4822825"/>
          <p14:tracePt t="57962" x="2901950" y="4822825"/>
          <p14:tracePt t="57969" x="2863850" y="4822825"/>
          <p14:tracePt t="58001" x="2854325" y="4822825"/>
          <p14:tracePt t="58101" x="2844800" y="4822825"/>
          <p14:tracePt t="58117" x="2816225" y="4822825"/>
          <p14:tracePt t="58123" x="2768600" y="4813300"/>
          <p14:tracePt t="58132" x="2740025" y="4813300"/>
          <p14:tracePt t="58139" x="2711450" y="4813300"/>
          <p14:tracePt t="58149" x="2682875" y="4813300"/>
          <p14:tracePt t="58155" x="2654300" y="4813300"/>
          <p14:tracePt t="58164" x="2606675" y="4813300"/>
          <p14:tracePt t="58171" x="2568575" y="4813300"/>
          <p14:tracePt t="58179" x="2530475" y="4813300"/>
          <p14:tracePt t="58186" x="2511425" y="4832350"/>
          <p14:tracePt t="58193" x="2492375" y="4832350"/>
          <p14:tracePt t="58201" x="2473325" y="4832350"/>
          <p14:tracePt t="58209" x="2435225" y="4832350"/>
          <p14:tracePt t="58217" x="2387600" y="4841875"/>
          <p14:tracePt t="58225" x="2349500" y="4841875"/>
          <p14:tracePt t="58233" x="2320925" y="4841875"/>
          <p14:tracePt t="58241" x="2284413" y="4851400"/>
          <p14:tracePt t="58248" x="2246313" y="4851400"/>
          <p14:tracePt t="58257" x="2198688" y="4860925"/>
          <p14:tracePt t="58264" x="2160588" y="4870450"/>
          <p14:tracePt t="58271" x="2093913" y="4879975"/>
          <p14:tracePt t="58279" x="2055813" y="4899025"/>
          <p14:tracePt t="58287" x="2008188" y="4908550"/>
          <p14:tracePt t="58295" x="1960563" y="4918075"/>
          <p14:tracePt t="58303" x="1922463" y="4927600"/>
          <p14:tracePt t="58311" x="1874838" y="4946650"/>
          <p14:tracePt t="58319" x="1808163" y="4975225"/>
          <p14:tracePt t="58325" x="1779588" y="4984750"/>
          <p14:tracePt t="58333" x="1741488" y="4994275"/>
          <p14:tracePt t="58341" x="1722438" y="5003800"/>
          <p14:tracePt t="58349" x="1712913" y="5013325"/>
          <p14:tracePt t="58368" x="1703388" y="5022850"/>
          <p14:tracePt t="58381" x="1693863" y="5022850"/>
          <p14:tracePt t="58443" x="1693863" y="5032375"/>
          <p14:tracePt t="59031" x="1693863" y="5041900"/>
          <p14:tracePt t="59039" x="1684338" y="5051425"/>
          <p14:tracePt t="59050" x="1684338" y="5060950"/>
          <p14:tracePt t="60273" x="1693863" y="5060950"/>
          <p14:tracePt t="60282" x="1712913" y="5060950"/>
          <p14:tracePt t="60289" x="1722438" y="5060950"/>
          <p14:tracePt t="60295" x="1760538" y="5060950"/>
          <p14:tracePt t="60303" x="1789113" y="5060950"/>
          <p14:tracePt t="60312" x="1817688" y="5060950"/>
          <p14:tracePt t="60320" x="1865313" y="5060950"/>
          <p14:tracePt t="60327" x="1893888" y="5060950"/>
          <p14:tracePt t="60335" x="1931988" y="5070475"/>
          <p14:tracePt t="60343" x="1970088" y="5080000"/>
          <p14:tracePt t="60351" x="1998663" y="5080000"/>
          <p14:tracePt t="60357" x="2027238" y="5089525"/>
          <p14:tracePt t="60366" x="2055813" y="5089525"/>
          <p14:tracePt t="60373" x="2093913" y="5099050"/>
          <p14:tracePt t="60382" x="2103438" y="5099050"/>
          <p14:tracePt t="60398" x="2112963" y="5108575"/>
          <p14:tracePt t="61327" x="2112963" y="5118100"/>
          <p14:tracePt t="61335" x="2103438" y="5118100"/>
          <p14:tracePt t="62141" x="2122488" y="5145088"/>
          <p14:tracePt t="62149" x="2151063" y="5164138"/>
          <p14:tracePt t="62157" x="2179638" y="5183188"/>
          <p14:tracePt t="62165" x="2217738" y="5202238"/>
          <p14:tracePt t="62173" x="2236788" y="5211763"/>
          <p14:tracePt t="62182" x="2265363" y="5221288"/>
          <p14:tracePt t="62189" x="2292350" y="5230813"/>
          <p14:tracePt t="62197" x="2330450" y="5230813"/>
          <p14:tracePt t="62203" x="2359025" y="5240338"/>
          <p14:tracePt t="62212" x="2387600" y="5240338"/>
          <p14:tracePt t="62219" x="2416175" y="5240338"/>
          <p14:tracePt t="62228" x="2435225" y="5240338"/>
          <p14:tracePt t="62235" x="2444750" y="5240338"/>
          <p14:tracePt t="62243" x="2463800" y="5240338"/>
          <p14:tracePt t="62251" x="2473325" y="5240338"/>
          <p14:tracePt t="62257" x="2482850" y="5240338"/>
          <p14:tracePt t="62451" x="2520950" y="5240338"/>
          <p14:tracePt t="62459" x="2559050" y="5230813"/>
          <p14:tracePt t="62467" x="2606675" y="5221288"/>
          <p14:tracePt t="62475" x="2663825" y="5202238"/>
          <p14:tracePt t="62483" x="2730500" y="5192713"/>
          <p14:tracePt t="62491" x="2787650" y="5183188"/>
          <p14:tracePt t="62499" x="2835275" y="5164138"/>
          <p14:tracePt t="62505" x="2901950" y="5154613"/>
          <p14:tracePt t="62514" x="2940050" y="5145088"/>
          <p14:tracePt t="62521" x="2978150" y="5137150"/>
          <p14:tracePt t="62530" x="3016250" y="5127625"/>
          <p14:tracePt t="62537" x="3035300" y="5118100"/>
          <p14:tracePt t="62548" x="3063875" y="5108575"/>
          <p14:tracePt t="62553" x="3073400" y="5099050"/>
          <p14:tracePt t="62562" x="3101975" y="5089525"/>
          <p14:tracePt t="62567" x="3140075" y="5080000"/>
          <p14:tracePt t="62575" x="3168650" y="5070475"/>
          <p14:tracePt t="62584" x="3197225" y="5060950"/>
          <p14:tracePt t="62591" x="3225800" y="5041900"/>
          <p14:tracePt t="62599" x="3263900" y="5032375"/>
          <p14:tracePt t="62607" x="3302000" y="5022850"/>
          <p14:tracePt t="62615" x="3349625" y="5013325"/>
          <p14:tracePt t="62623" x="3387725" y="5013325"/>
          <p14:tracePt t="62631" x="3435350" y="5003800"/>
          <p14:tracePt t="62639" x="3482975" y="5003800"/>
          <p14:tracePt t="62648" x="3540125" y="4994275"/>
          <p14:tracePt t="62653" x="3597275" y="4975225"/>
          <p14:tracePt t="62662" x="3644900" y="4965700"/>
          <p14:tracePt t="62669" x="3721100" y="4956175"/>
          <p14:tracePt t="62677" x="3806825" y="4937125"/>
          <p14:tracePt t="62685" x="3881438" y="4927600"/>
          <p14:tracePt t="62693" x="3976688" y="4927600"/>
          <p14:tracePt t="62701" x="4071938" y="4908550"/>
          <p14:tracePt t="62707" x="4224338" y="4908550"/>
          <p14:tracePt t="62716" x="4443413" y="4937125"/>
          <p14:tracePt t="62723" x="4776788" y="4975225"/>
          <p14:tracePt t="62731" x="5186363" y="5051425"/>
          <p14:tracePt t="62739" x="5584825" y="5089525"/>
          <p14:tracePt t="62748" x="5937250" y="5173663"/>
          <p14:tracePt t="62756" x="6346825" y="5249863"/>
          <p14:tracePt t="62764" x="6689725" y="5335588"/>
          <p14:tracePt t="62949" x="7602538" y="5127625"/>
          <p14:tracePt t="62955" x="7612063" y="5080000"/>
          <p14:tracePt t="62965" x="7621588" y="5041900"/>
          <p14:tracePt t="62971" x="7621588" y="4994275"/>
          <p14:tracePt t="62981" x="7640638" y="4956175"/>
          <p14:tracePt t="62987" x="7650163" y="4908550"/>
          <p14:tracePt t="62995" x="7659688" y="4860925"/>
          <p14:tracePt t="63003" x="7669213" y="4822825"/>
          <p14:tracePt t="63011" x="7678738" y="4775200"/>
          <p14:tracePt t="63017" x="7688263" y="4718050"/>
          <p14:tracePt t="63025" x="7707313" y="4670425"/>
          <p14:tracePt t="63033" x="7707313" y="4632325"/>
          <p14:tracePt t="63041" x="7716838" y="4584700"/>
          <p14:tracePt t="63049" x="7726363" y="4537075"/>
          <p14:tracePt t="63057" x="7726363" y="4508500"/>
          <p14:tracePt t="63065" x="7726363" y="4479925"/>
          <p14:tracePt t="63073" x="7735888" y="4451350"/>
          <p14:tracePt t="63080" x="7735888" y="4432300"/>
          <p14:tracePt t="63087" x="7735888" y="4422775"/>
          <p14:tracePt t="63094" x="7735888" y="4413250"/>
          <p14:tracePt t="63103" x="7735888" y="4403725"/>
          <p14:tracePt t="63119" x="7735888" y="4394200"/>
          <p14:tracePt t="63135" x="7726363" y="4394200"/>
          <p14:tracePt t="63143" x="7716838" y="4394200"/>
          <p14:tracePt t="63157" x="7707313" y="4394200"/>
          <p14:tracePt t="63167" x="7697788" y="4394200"/>
          <p14:tracePt t="63173" x="7688263" y="4394200"/>
          <p14:tracePt t="63182" x="7678738" y="4394200"/>
          <p14:tracePt t="63189" x="7659688" y="4394200"/>
          <p14:tracePt t="63198" x="7640638" y="4394200"/>
          <p14:tracePt t="63203" x="7612063" y="4394200"/>
          <p14:tracePt t="63211" x="7573963" y="4384675"/>
          <p14:tracePt t="63219" x="7526338" y="4375150"/>
          <p14:tracePt t="63227" x="7450138" y="4365625"/>
          <p14:tracePt t="63235" x="7364413" y="4346575"/>
          <p14:tracePt t="63243" x="7250113" y="4337050"/>
          <p14:tracePt t="63251" x="7183438" y="4318000"/>
          <p14:tracePt t="63266" x="7173913" y="4318000"/>
          <p14:tracePt t="63281" x="7173913" y="4308475"/>
          <p14:tracePt t="63305" x="7173913" y="4279900"/>
          <p14:tracePt t="63314" x="7173913" y="4232275"/>
          <p14:tracePt t="63321" x="7173913" y="4203700"/>
          <p14:tracePt t="63330" x="7173913" y="4175125"/>
          <p14:tracePt t="63335" x="7173913" y="4146550"/>
          <p14:tracePt t="63343" x="7173913" y="4127500"/>
          <p14:tracePt t="63351" x="7173913" y="4089400"/>
          <p14:tracePt t="63359" x="7173913" y="4060825"/>
          <p14:tracePt t="63367" x="7173913" y="4032250"/>
          <p14:tracePt t="63375" x="7173913" y="4003675"/>
          <p14:tracePt t="63383" x="7173913" y="3986213"/>
          <p14:tracePt t="63391" x="7173913" y="3976688"/>
          <p14:tracePt t="63398" x="7173913" y="3967163"/>
          <p14:tracePt t="63405" x="7164388" y="3957638"/>
          <p14:tracePt t="63415" x="7154863" y="3948113"/>
          <p14:tracePt t="63421" x="7145338" y="3948113"/>
          <p14:tracePt t="63431" x="7135813" y="3929063"/>
          <p14:tracePt t="63437" x="7107238" y="3919538"/>
          <p14:tracePt t="63445" x="7078663" y="3890963"/>
          <p14:tracePt t="63453" x="7040563" y="3871913"/>
          <p14:tracePt t="63459" x="7011988" y="3852863"/>
          <p14:tracePt t="63467" x="6964363" y="3843338"/>
          <p14:tracePt t="63475" x="6916738" y="3814763"/>
          <p14:tracePt t="63483" x="6888163" y="3795713"/>
          <p14:tracePt t="63491" x="6842125" y="3757613"/>
          <p14:tracePt t="63499" x="6794500" y="3738563"/>
          <p14:tracePt t="63507" x="6746875" y="3709988"/>
          <p14:tracePt t="63515" x="6718300" y="3700463"/>
          <p14:tracePt t="63521" x="6699250" y="3690938"/>
          <p14:tracePt t="63530" x="6689725" y="3681413"/>
          <p14:tracePt t="63537" x="6689725" y="3671888"/>
          <p14:tracePt t="63547" x="6680200" y="3671888"/>
          <p14:tracePt t="63562" x="6670675" y="3671888"/>
          <p14:tracePt t="63569" x="6651625" y="3671888"/>
          <p14:tracePt t="63577" x="6623050" y="3662363"/>
          <p14:tracePt t="63583" x="6584950" y="3652838"/>
          <p14:tracePt t="63591" x="6537325" y="3643313"/>
          <p14:tracePt t="63599" x="6470650" y="3633788"/>
          <p14:tracePt t="63607" x="6375400" y="3605213"/>
          <p14:tracePt t="63615" x="6289675" y="3557588"/>
          <p14:tracePt t="63623" x="6213475" y="3548063"/>
          <p14:tracePt t="63633" x="6127750" y="3519488"/>
          <p14:tracePt t="63639" x="6061075" y="3509963"/>
          <p14:tracePt t="63649" x="6003925" y="3481388"/>
          <p14:tracePt t="63653" x="5956300" y="3471863"/>
          <p14:tracePt t="63660" x="5927725" y="3462338"/>
          <p14:tracePt t="63669" x="5908675" y="3462338"/>
          <p14:tracePt t="63677" x="5889625" y="3452813"/>
          <p14:tracePt t="63685" x="5880100" y="3443288"/>
          <p14:tracePt t="63694" x="5870575" y="3433763"/>
          <p14:tracePt t="63701" x="5861050" y="3424238"/>
          <p14:tracePt t="63709" x="5861050" y="3414713"/>
          <p14:tracePt t="63723" x="5861050" y="3395663"/>
          <p14:tracePt t="63731" x="5861050" y="3376613"/>
          <p14:tracePt t="63739" x="5861050" y="3348038"/>
          <p14:tracePt t="63748" x="5861050" y="3328988"/>
          <p14:tracePt t="63755" x="5870575" y="3300413"/>
          <p14:tracePt t="63764" x="5880100" y="3271838"/>
          <p14:tracePt t="63771" x="5889625" y="3262313"/>
          <p14:tracePt t="63777" x="5899150" y="3252788"/>
          <p14:tracePt t="63785" x="5908675" y="3252788"/>
          <p14:tracePt t="63794" x="5918200" y="3243263"/>
          <p14:tracePt t="63801" x="5927725" y="3233738"/>
          <p14:tracePt t="63817" x="5937250" y="3224213"/>
          <p14:tracePt t="63825" x="5946775" y="3224213"/>
          <p14:tracePt t="63833" x="5956300" y="3214688"/>
          <p14:tracePt t="63839" x="5965825" y="3214688"/>
          <p14:tracePt t="63848" x="5975350" y="3205163"/>
          <p14:tracePt t="63855" x="5994400" y="3195638"/>
          <p14:tracePt t="63871" x="6003925" y="3186113"/>
          <p14:tracePt t="63881" x="6022975" y="3176588"/>
          <p14:tracePt t="63887" x="6042025" y="3167063"/>
          <p14:tracePt t="63911" x="6099175" y="3148013"/>
          <p14:tracePt t="63917" x="6108700" y="3138488"/>
          <p14:tracePt t="63925" x="6118225" y="3138488"/>
          <p14:tracePt t="63933" x="6127750" y="3128963"/>
          <p14:tracePt t="63949" x="6137275" y="3128963"/>
          <p14:tracePt t="64297" x="6127750" y="3128963"/>
          <p14:tracePt t="64337" x="6118225" y="3128963"/>
          <p14:tracePt t="64685" x="6108700" y="3138488"/>
          <p14:tracePt t="64701" x="6089650" y="3157538"/>
          <p14:tracePt t="64709" x="6061075" y="3176588"/>
          <p14:tracePt t="64717" x="6032500" y="3205163"/>
          <p14:tracePt t="64725" x="5994400" y="3262313"/>
          <p14:tracePt t="64731" x="5956300" y="3290888"/>
          <p14:tracePt t="64739" x="5927725" y="3328988"/>
          <p14:tracePt t="64748" x="5899150" y="3357563"/>
          <p14:tracePt t="64755" x="5870575" y="3405188"/>
          <p14:tracePt t="64764" x="5832475" y="3452813"/>
          <p14:tracePt t="64771" x="5813425" y="3490913"/>
          <p14:tracePt t="64781" x="5775325" y="3529013"/>
          <p14:tracePt t="64787" x="5746750" y="3576638"/>
          <p14:tracePt t="64793" x="5718175" y="3633788"/>
          <p14:tracePt t="64801" x="5670550" y="3700463"/>
          <p14:tracePt t="64809" x="5632450" y="3767138"/>
          <p14:tracePt t="64817" x="5594350" y="3833813"/>
          <p14:tracePt t="64824" x="5556250" y="3910013"/>
          <p14:tracePt t="64833" x="5508625" y="3995738"/>
          <p14:tracePt t="64841" x="5470525" y="4098925"/>
          <p14:tracePt t="64847" x="5422900" y="4184650"/>
          <p14:tracePt t="64855" x="5365750" y="4270375"/>
          <p14:tracePt t="64863" x="5319713" y="4375150"/>
          <p14:tracePt t="64871" x="5281613" y="4451350"/>
          <p14:tracePt t="64882" x="5253038" y="4518025"/>
          <p14:tracePt t="64887" x="5243513" y="4565650"/>
          <p14:tracePt t="64897" x="5233988" y="4613275"/>
          <p14:tracePt t="64912" x="5214938" y="4670425"/>
          <p14:tracePt t="64917" x="5205413" y="4708525"/>
          <p14:tracePt t="64925" x="5195888" y="4727575"/>
          <p14:tracePt t="64933" x="5186363" y="4746625"/>
          <p14:tracePt t="64941" x="5176838" y="4775200"/>
          <p14:tracePt t="64949" x="5157788" y="4803775"/>
          <p14:tracePt t="64957" x="5148263" y="4841875"/>
          <p14:tracePt t="64965" x="5138738" y="4870450"/>
          <p14:tracePt t="64970" x="5119688" y="4918075"/>
          <p14:tracePt t="64980" x="5110163" y="4946650"/>
          <p14:tracePt t="64987" x="5100638" y="4975225"/>
          <p14:tracePt t="64997" x="5091113" y="5022850"/>
          <p14:tracePt t="65003" x="5072063" y="5060950"/>
          <p14:tracePt t="65014" x="5062538" y="5108575"/>
          <p14:tracePt t="65019" x="5053013" y="5154613"/>
          <p14:tracePt t="65028" x="5033963" y="5202238"/>
          <p14:tracePt t="65033" x="5005388" y="5230813"/>
          <p14:tracePt t="65041" x="4995863" y="5249863"/>
          <p14:tracePt t="65049" x="4986338" y="5259388"/>
          <p14:tracePt t="65057" x="4986338" y="5268913"/>
          <p14:tracePt t="65073" x="4976813" y="5278438"/>
          <p14:tracePt t="65097" x="4967288" y="5278438"/>
          <p14:tracePt t="65103" x="4967288" y="5287963"/>
          <p14:tracePt t="65112" x="4957763" y="5297488"/>
          <p14:tracePt t="65119" x="4957763" y="5307013"/>
          <p14:tracePt t="65127" x="4948238" y="5316538"/>
          <p14:tracePt t="65173" x="4938713" y="5316538"/>
          <p14:tracePt t="65235" x="4938713" y="5307013"/>
          <p14:tracePt t="65243" x="4938713" y="5297488"/>
          <p14:tracePt t="65251" x="4938713" y="5287963"/>
          <p14:tracePt t="65267" x="4938713" y="5278438"/>
          <p14:tracePt t="65275" x="4929188" y="5268913"/>
          <p14:tracePt t="65283" x="4929188" y="5259388"/>
          <p14:tracePt t="65289" x="4919663" y="5249863"/>
          <p14:tracePt t="65685" x="4910138" y="5249863"/>
          <p14:tracePt t="65701" x="4872038" y="5249863"/>
          <p14:tracePt t="65709" x="4862513" y="5249863"/>
          <p14:tracePt t="65717" x="4833938" y="5249863"/>
          <p14:tracePt t="65726" x="4805363" y="5249863"/>
          <p14:tracePt t="65732" x="4786313" y="5249863"/>
          <p14:tracePt t="65739" x="4757738" y="5249863"/>
          <p14:tracePt t="65747" x="4748213" y="5249863"/>
          <p14:tracePt t="65755" x="4738688" y="5249863"/>
          <p14:tracePt t="65764" x="4729163" y="5249863"/>
          <p14:tracePt t="65781" x="4719638" y="5259388"/>
          <p14:tracePt t="65787" x="4710113" y="5268913"/>
          <p14:tracePt t="65797" x="4700588" y="5297488"/>
          <p14:tracePt t="65803" x="4691063" y="5316538"/>
          <p14:tracePt t="65809" x="4691063" y="5345113"/>
          <p14:tracePt t="65817" x="4691063" y="5354638"/>
          <p14:tracePt t="65825" x="4700588" y="5373688"/>
          <p14:tracePt t="65833" x="4710113" y="5392738"/>
          <p14:tracePt t="65841" x="4710113" y="5402263"/>
          <p14:tracePt t="65849" x="4719638" y="5402263"/>
          <p14:tracePt t="65857" x="4729163" y="5411788"/>
          <p14:tracePt t="65864" x="4738688" y="5421313"/>
          <p14:tracePt t="65881" x="4748213" y="5430838"/>
          <p14:tracePt t="65893" x="4757738" y="5430838"/>
          <p14:tracePt t="65903" x="4757738" y="5440363"/>
          <p14:tracePt t="65912" x="4767263" y="5449888"/>
          <p14:tracePt t="65925" x="4776788" y="5459413"/>
          <p14:tracePt t="65933" x="4786313" y="5459413"/>
          <p14:tracePt t="65941" x="4795838" y="5459413"/>
          <p14:tracePt t="65949" x="4805363" y="5468938"/>
          <p14:tracePt t="65957" x="4814888" y="5478463"/>
          <p14:tracePt t="65965" x="4824413" y="5478463"/>
          <p14:tracePt t="65973" x="4824413" y="5487988"/>
          <p14:tracePt t="65996" x="4833938" y="5487988"/>
          <p14:tracePt t="66213" x="4843463" y="5487988"/>
          <p14:tracePt t="66221" x="4852988" y="5478463"/>
          <p14:tracePt t="66230" x="4852988" y="5468938"/>
          <p14:tracePt t="66251" x="4852988" y="5459413"/>
          <p14:tracePt t="66267" x="4852988" y="5449888"/>
          <p14:tracePt t="66275" x="4852988" y="5440363"/>
          <p14:tracePt t="66345" x="4852988" y="5430838"/>
          <p14:tracePt t="66362" x="4852988" y="5402263"/>
          <p14:tracePt t="66367" x="4852988" y="5392738"/>
          <p14:tracePt t="66383" x="4852988" y="5383213"/>
          <p14:tracePt t="66399" x="4852988" y="5373688"/>
          <p14:tracePt t="66407" x="4852988" y="5364163"/>
          <p14:tracePt t="66415" x="4852988" y="5354638"/>
          <p14:tracePt t="66432" x="4852988" y="5345113"/>
          <p14:tracePt t="66569" x="4852988" y="5335588"/>
          <p14:tracePt t="66671" x="4862513" y="5335588"/>
          <p14:tracePt t="66747" x="4862513" y="5326063"/>
          <p14:tracePt t="67205" x="4872038" y="5326063"/>
          <p14:tracePt t="67213" x="4900613" y="5335588"/>
          <p14:tracePt t="67221" x="4919663" y="5345113"/>
          <p14:tracePt t="67230" x="4948238" y="5354638"/>
          <p14:tracePt t="67237" x="4976813" y="5364163"/>
          <p14:tracePt t="67247" x="5024438" y="5373688"/>
          <p14:tracePt t="67253" x="5062538" y="5383213"/>
          <p14:tracePt t="67259" x="5110163" y="5392738"/>
          <p14:tracePt t="67267" x="5176838" y="5411788"/>
          <p14:tracePt t="67275" x="5214938" y="5421313"/>
          <p14:tracePt t="67283" x="5262563" y="5421313"/>
          <p14:tracePt t="67291" x="5300663" y="5430838"/>
          <p14:tracePt t="67299" x="5319713" y="5440363"/>
          <p14:tracePt t="67307" x="5337175" y="5440363"/>
          <p14:tracePt t="67315" x="5346700" y="5449888"/>
          <p14:tracePt t="67780" x="5337175" y="5449888"/>
          <p14:tracePt t="67787" x="5337175" y="5459413"/>
          <p14:tracePt t="67796" x="5329238" y="5459413"/>
          <p14:tracePt t="67813" x="5319713" y="5468938"/>
          <p14:tracePt t="67817" x="5310188" y="5468938"/>
          <p14:tracePt t="67825" x="5300663" y="5478463"/>
          <p14:tracePt t="67833" x="5300663" y="5487988"/>
          <p14:tracePt t="67841" x="5291138" y="5487988"/>
          <p14:tracePt t="67849" x="5291138" y="5497513"/>
          <p14:tracePt t="67857" x="5281613" y="5497513"/>
          <p14:tracePt t="67865" x="5281613" y="5507038"/>
          <p14:tracePt t="67873" x="5272088" y="5516563"/>
          <p14:tracePt t="67880" x="5262563" y="5516563"/>
          <p14:tracePt t="67887" x="5253038" y="5516563"/>
          <p14:tracePt t="67913" x="5243513" y="5516563"/>
          <p14:tracePt t="68237" x="5233988" y="5516563"/>
          <p14:tracePt t="68246" x="5195888" y="5516563"/>
          <p14:tracePt t="68253" x="5138738" y="5497513"/>
          <p14:tracePt t="68262" x="5053013" y="5487988"/>
          <p14:tracePt t="68267" x="4976813" y="5468938"/>
          <p14:tracePt t="68276" x="4862513" y="5459413"/>
          <p14:tracePt t="68283" x="4757738" y="5440363"/>
          <p14:tracePt t="68291" x="4643438" y="5440363"/>
          <p14:tracePt t="68299" x="4529138" y="5440363"/>
          <p14:tracePt t="68307" x="4452938" y="5440363"/>
          <p14:tracePt t="68315" x="4414838" y="5440363"/>
          <p14:tracePt t="68323" x="4376738" y="5430838"/>
          <p14:tracePt t="68329" x="4348163" y="5430838"/>
          <p14:tracePt t="68337" x="4319588" y="5430838"/>
          <p14:tracePt t="68347" x="4300538" y="5430838"/>
          <p14:tracePt t="68353" x="4281488" y="5430838"/>
          <p14:tracePt t="68361" x="4252913" y="5430838"/>
          <p14:tracePt t="68369" x="4224338" y="5440363"/>
          <p14:tracePt t="68378" x="4186238" y="5459413"/>
          <p14:tracePt t="68385" x="4148138" y="5468938"/>
          <p14:tracePt t="68391" x="4100513" y="5478463"/>
          <p14:tracePt t="68399" x="4024313" y="5478463"/>
          <p14:tracePt t="68407" x="3957638" y="5487988"/>
          <p14:tracePt t="68415" x="3881438" y="5507038"/>
          <p14:tracePt t="68423" x="3787775" y="5507038"/>
          <p14:tracePt t="68431" x="3673475" y="5497513"/>
          <p14:tracePt t="68439" x="3549650" y="5478463"/>
          <p14:tracePt t="68446" x="3435350" y="5468938"/>
          <p14:tracePt t="68453" x="3321050" y="5449888"/>
          <p14:tracePt t="68463" x="3206750" y="5440363"/>
          <p14:tracePt t="68469" x="3063875" y="5421313"/>
          <p14:tracePt t="68479" x="2921000" y="5421313"/>
          <p14:tracePt t="68485" x="2768600" y="5421313"/>
          <p14:tracePt t="68494" x="2597150" y="5421313"/>
          <p14:tracePt t="68501" x="2406650" y="5421313"/>
          <p14:tracePt t="68507" x="2198688" y="5430838"/>
          <p14:tracePt t="68515" x="1960563" y="5449888"/>
          <p14:tracePt t="68523" x="1751013" y="5459413"/>
          <p14:tracePt t="68531" x="1512888" y="5478463"/>
          <p14:tracePt t="68539" x="1284288" y="5535613"/>
          <p14:tracePt t="68547" x="1112838" y="5583238"/>
          <p14:tracePt t="68555" x="941388" y="5640388"/>
          <p14:tracePt t="68563" x="798513" y="5707063"/>
          <p14:tracePt t="68569" x="695325" y="5754688"/>
          <p14:tracePt t="68578" x="628650" y="5792788"/>
          <p14:tracePt t="68585" x="581025" y="5811838"/>
          <p14:tracePt t="68592" x="552450" y="5821363"/>
          <p14:tracePt t="68601" x="533400" y="5830888"/>
          <p14:tracePt t="68609" x="523875" y="5840413"/>
          <p14:tracePt t="68617" x="514350" y="5840413"/>
          <p14:tracePt t="68626" x="514350" y="5849938"/>
          <p14:tracePt t="68633" x="504825" y="5849938"/>
          <p14:tracePt t="68655" x="504825" y="5859463"/>
          <p14:tracePt t="68671" x="504825" y="5868988"/>
          <p14:tracePt t="68681" x="495300" y="5868988"/>
          <p14:tracePt t="68687" x="485775" y="5878513"/>
          <p14:tracePt t="68695" x="476250" y="5878513"/>
          <p14:tracePt t="68701" x="466725" y="5888038"/>
          <p14:tracePt t="68709" x="447675" y="5888038"/>
          <p14:tracePt t="68717" x="428625" y="5888038"/>
          <p14:tracePt t="68726" x="409575" y="5888038"/>
          <p14:tracePt t="68733" x="381000" y="5888038"/>
          <p14:tracePt t="68741" x="352425" y="5888038"/>
          <p14:tracePt t="68749" x="333375" y="5888038"/>
          <p14:tracePt t="68755" x="314325" y="5888038"/>
          <p14:tracePt t="68764" x="285750" y="5888038"/>
          <p14:tracePt t="68771" x="257175" y="5897563"/>
          <p14:tracePt t="68780" x="238125" y="5897563"/>
          <p14:tracePt t="68787" x="209550" y="5907088"/>
          <p14:tracePt t="68796" x="200025" y="5907088"/>
          <p14:tracePt t="68804" x="190500" y="5907088"/>
          <p14:tracePt t="68812" x="190500" y="5916613"/>
          <p14:tracePt t="68889" x="200025" y="5916613"/>
          <p14:tracePt t="68896" x="238125" y="5907088"/>
          <p14:tracePt t="68903" x="257175" y="5897563"/>
          <p14:tracePt t="68914" x="285750" y="5888038"/>
          <p14:tracePt t="68919" x="314325" y="5878513"/>
          <p14:tracePt t="68929" x="361950" y="5868988"/>
          <p14:tracePt t="68935" x="447675" y="5840413"/>
          <p14:tracePt t="68944" x="523875" y="5811838"/>
          <p14:tracePt t="68951" x="666750" y="5783263"/>
          <p14:tracePt t="68957" x="779463" y="5754688"/>
          <p14:tracePt t="68965" x="903288" y="5726113"/>
          <p14:tracePt t="68973" x="1017588" y="5707063"/>
          <p14:tracePt t="68981" x="1131888" y="5707063"/>
          <p14:tracePt t="68989" x="1246188" y="5697538"/>
          <p14:tracePt t="68997" x="1341438" y="5697538"/>
          <p14:tracePt t="69005" x="1417638" y="5697538"/>
          <p14:tracePt t="69013" x="1493838" y="5697538"/>
          <p14:tracePt t="69019" x="1579563" y="5697538"/>
          <p14:tracePt t="69028" x="1617663" y="5697538"/>
          <p14:tracePt t="69035" x="1665288" y="5697538"/>
          <p14:tracePt t="69045" x="1703388" y="5688013"/>
          <p14:tracePt t="69051" x="1751013" y="5688013"/>
          <p14:tracePt t="69061" x="1779588" y="5678488"/>
          <p14:tracePt t="69067" x="1817688" y="5659438"/>
          <p14:tracePt t="69076" x="1855788" y="5649913"/>
          <p14:tracePt t="69082" x="1893888" y="5649913"/>
          <p14:tracePt t="69089" x="1931988" y="5640388"/>
          <p14:tracePt t="69097" x="1970088" y="5640388"/>
          <p14:tracePt t="69105" x="1998663" y="5640388"/>
          <p14:tracePt t="69113" x="2027238" y="5640388"/>
          <p14:tracePt t="69121" x="2065338" y="5640388"/>
          <p14:tracePt t="69129" x="2093913" y="5640388"/>
          <p14:tracePt t="69135" x="2112963" y="5640388"/>
          <p14:tracePt t="69145" x="2122488" y="5640388"/>
          <p14:tracePt t="69160" x="2132013" y="5640388"/>
          <p14:tracePt t="69167" x="2141538" y="5640388"/>
          <p14:tracePt t="69176" x="2151063" y="5640388"/>
          <p14:tracePt t="69191" x="2160588" y="5640388"/>
          <p14:tracePt t="69439" x="2170113" y="5640388"/>
          <p14:tracePt t="69455" x="2208213" y="5640388"/>
          <p14:tracePt t="69462" x="2265363" y="5640388"/>
          <p14:tracePt t="69469" x="2320925" y="5640388"/>
          <p14:tracePt t="69478" x="2378075" y="5640388"/>
          <p14:tracePt t="69485" x="2454275" y="5640388"/>
          <p14:tracePt t="69493" x="2540000" y="5640388"/>
          <p14:tracePt t="69501" x="2616200" y="5640388"/>
          <p14:tracePt t="69509" x="2692400" y="5640388"/>
          <p14:tracePt t="69517" x="2768600" y="5640388"/>
          <p14:tracePt t="69523" x="2844800" y="5640388"/>
          <p14:tracePt t="69531" x="2921000" y="5640388"/>
          <p14:tracePt t="69539" x="2997200" y="5640388"/>
          <p14:tracePt t="69547" x="3044825" y="5640388"/>
          <p14:tracePt t="69555" x="3073400" y="5640388"/>
          <p14:tracePt t="69564" x="3101975" y="5640388"/>
          <p14:tracePt t="69571" x="3140075" y="5640388"/>
          <p14:tracePt t="69580" x="3168650" y="5640388"/>
          <p14:tracePt t="69585" x="3187700" y="5640388"/>
          <p14:tracePt t="69593" x="3197225" y="5640388"/>
          <p14:tracePt t="69610" x="3206750" y="5640388"/>
          <p14:tracePt t="69617" x="3216275" y="5640388"/>
          <p14:tracePt t="69626" x="3225800" y="5640388"/>
          <p14:tracePt t="69633" x="3235325" y="5640388"/>
          <p14:tracePt t="69641" x="3244850" y="5640388"/>
          <p14:tracePt t="69647" x="3254375" y="5640388"/>
          <p14:tracePt t="69663" x="3263900" y="5640388"/>
          <p14:tracePt t="69670" x="3263900" y="5649913"/>
          <p14:tracePt t="69679" x="3273425" y="5649913"/>
          <p14:tracePt t="69696" x="3282950" y="5649913"/>
          <p14:tracePt t="69701" x="3292475" y="5649913"/>
          <p14:tracePt t="69712" x="3302000" y="5649913"/>
          <p14:tracePt t="69726" x="3311525" y="5649913"/>
          <p14:tracePt t="69743" x="3321050" y="5649913"/>
          <p14:tracePt t="69757" x="3330575" y="5659438"/>
          <p14:tracePt t="69765" x="3340100" y="5659438"/>
          <p14:tracePt t="69771" x="3349625" y="5659438"/>
          <p14:tracePt t="69787" x="3359150" y="5659438"/>
          <p14:tracePt t="69803" x="3368675" y="5659438"/>
          <p14:tracePt t="71533" x="3387725" y="5649913"/>
          <p14:tracePt t="71541" x="3416300" y="5621338"/>
          <p14:tracePt t="71547" x="3444875" y="5611813"/>
          <p14:tracePt t="71555" x="3492500" y="5602288"/>
          <p14:tracePt t="71563" x="3521075" y="5583238"/>
          <p14:tracePt t="71571" x="3559175" y="5573713"/>
          <p14:tracePt t="71579" x="3606800" y="5564188"/>
          <p14:tracePt t="71587" x="3654425" y="5545138"/>
          <p14:tracePt t="71595" x="3692525" y="5535613"/>
          <p14:tracePt t="71601" x="3759200" y="5526088"/>
          <p14:tracePt t="71610" x="3833813" y="5516563"/>
          <p14:tracePt t="71617" x="3919538" y="5497513"/>
          <p14:tracePt t="71626" x="3995738" y="5497513"/>
          <p14:tracePt t="71633" x="4071938" y="5497513"/>
          <p14:tracePt t="71642" x="4110038" y="5497513"/>
          <p14:tracePt t="71649" x="4176713" y="5497513"/>
          <p14:tracePt t="71658" x="4214813" y="5516563"/>
          <p14:tracePt t="71665" x="4262438" y="5516563"/>
          <p14:tracePt t="71671" x="4300538" y="5526088"/>
          <p14:tracePt t="71679" x="4386263" y="5535613"/>
          <p14:tracePt t="71687" x="4462463" y="5535613"/>
          <p14:tracePt t="71696" x="4519613" y="5545138"/>
          <p14:tracePt t="71703" x="4586288" y="5564188"/>
          <p14:tracePt t="71712" x="4633913" y="5573713"/>
          <p14:tracePt t="71719" x="4691063" y="5583238"/>
          <p14:tracePt t="71725" x="4738688" y="5583238"/>
          <p14:tracePt t="71733" x="4776788" y="5592763"/>
          <p14:tracePt t="71741" x="4805363" y="5602288"/>
          <p14:tracePt t="71749" x="4852988" y="5621338"/>
          <p14:tracePt t="71758" x="4900613" y="5621338"/>
          <p14:tracePt t="71765" x="4938713" y="5630863"/>
          <p14:tracePt t="71773" x="4986338" y="5630863"/>
          <p14:tracePt t="71781" x="5043488" y="5640388"/>
          <p14:tracePt t="71789" x="5119688" y="5649913"/>
          <p14:tracePt t="71797" x="5205413" y="5668963"/>
          <p14:tracePt t="71803" x="5281613" y="5678488"/>
          <p14:tracePt t="71812" x="5375275" y="5697538"/>
          <p14:tracePt t="71819" x="5461000" y="5707063"/>
          <p14:tracePt t="71828" x="5537200" y="5716588"/>
          <p14:tracePt t="71835" x="5632450" y="5735638"/>
          <p14:tracePt t="71845" x="5737225" y="5745163"/>
          <p14:tracePt t="71851" x="5813425" y="5745163"/>
          <p14:tracePt t="71859" x="5908675" y="5764213"/>
          <p14:tracePt t="71865" x="5994400" y="5773738"/>
          <p14:tracePt t="71873" x="6070600" y="5773738"/>
          <p14:tracePt t="71882" x="6146800" y="5773738"/>
          <p14:tracePt t="71894" x="6203950" y="5792788"/>
          <p14:tracePt t="71897" x="6251575" y="5792788"/>
          <p14:tracePt t="71905" x="6289675" y="5792788"/>
          <p14:tracePt t="71915" x="6337300" y="5792788"/>
          <p14:tracePt t="71919" x="6375400" y="5792788"/>
          <p14:tracePt t="71928" x="6423025" y="5792788"/>
          <p14:tracePt t="71935" x="6461125" y="5792788"/>
          <p14:tracePt t="71946" x="6508750" y="5783263"/>
          <p14:tracePt t="71951" x="6537325" y="5783263"/>
          <p14:tracePt t="71960" x="6565900" y="5783263"/>
          <p14:tracePt t="71967" x="6604000" y="5783263"/>
          <p14:tracePt t="71975" x="6632575" y="5783263"/>
          <p14:tracePt t="71981" x="6661150" y="5783263"/>
          <p14:tracePt t="71989" x="6689725" y="5783263"/>
          <p14:tracePt t="71997" x="6718300" y="5783263"/>
          <p14:tracePt t="72005" x="6756400" y="5783263"/>
          <p14:tracePt t="72013" x="6784975" y="5783263"/>
          <p14:tracePt t="72021" x="6813550" y="5783263"/>
          <p14:tracePt t="72031" x="6842125" y="5783263"/>
          <p14:tracePt t="72231" x="6851650" y="5564188"/>
          <p14:tracePt t="72237" x="6784975" y="5554663"/>
          <p14:tracePt t="72245" x="6746875" y="5545138"/>
          <p14:tracePt t="72253" x="6680200" y="5526088"/>
          <p14:tracePt t="72262" x="6651625" y="5526088"/>
          <p14:tracePt t="72269" x="6623050" y="5526088"/>
          <p14:tracePt t="72279" x="6575425" y="5526088"/>
          <p14:tracePt t="72285" x="6546850" y="5526088"/>
          <p14:tracePt t="72294" x="6518275" y="5526088"/>
          <p14:tracePt t="72299" x="6489700" y="5535613"/>
          <p14:tracePt t="72309" x="6451600" y="5545138"/>
          <p14:tracePt t="72315" x="6432550" y="5554663"/>
          <p14:tracePt t="72323" x="6403975" y="5564188"/>
          <p14:tracePt t="72331" x="6384925" y="5573713"/>
          <p14:tracePt t="72339" x="6356350" y="5583238"/>
          <p14:tracePt t="72347" x="6337300" y="5583238"/>
          <p14:tracePt t="72355" x="6299200" y="5592763"/>
          <p14:tracePt t="72362" x="6270625" y="5592763"/>
          <p14:tracePt t="72369" x="6242050" y="5602288"/>
          <p14:tracePt t="72379" x="6213475" y="5602288"/>
          <p14:tracePt t="72385" x="6194425" y="5602288"/>
          <p14:tracePt t="72394" x="6165850" y="5602288"/>
          <p14:tracePt t="72401" x="6146800" y="5602288"/>
          <p14:tracePt t="72411" x="6127750" y="5602288"/>
          <p14:tracePt t="72415" x="6108700" y="5602288"/>
          <p14:tracePt t="72423" x="6099175" y="5602288"/>
          <p14:tracePt t="72431" x="6089650" y="5602288"/>
          <p14:tracePt t="72439" x="6080125" y="5602288"/>
          <p14:tracePt t="72806" x="6080125" y="5621338"/>
          <p14:tracePt t="72811" x="6089650" y="5649913"/>
          <p14:tracePt t="72819" x="6099175" y="5678488"/>
          <p14:tracePt t="72828" x="6108700" y="5707063"/>
          <p14:tracePt t="72835" x="6118225" y="5735638"/>
          <p14:tracePt t="72845" x="6137275" y="5754688"/>
          <p14:tracePt t="72851" x="6146800" y="5773738"/>
          <p14:tracePt t="72860" x="6156325" y="5792788"/>
          <p14:tracePt t="72865" x="6156325" y="5802313"/>
          <p14:tracePt t="72873" x="6165850" y="5811838"/>
          <p14:tracePt t="72881" x="6175375" y="5821363"/>
          <p14:tracePt t="72895" x="6184900" y="5830888"/>
          <p14:tracePt t="72897" x="6194425" y="5840413"/>
          <p14:tracePt t="72905" x="6203950" y="5840413"/>
          <p14:tracePt t="72916" x="6213475" y="5840413"/>
          <p14:tracePt t="72921" x="6213475" y="5849938"/>
          <p14:tracePt t="72928" x="6223000" y="5849938"/>
          <p14:tracePt t="72935" x="6232525" y="5849938"/>
          <p14:tracePt t="72944" x="6251575" y="5849938"/>
          <p14:tracePt t="72951" x="6270625" y="5849938"/>
          <p14:tracePt t="72961" x="6280150" y="5849938"/>
          <p14:tracePt t="72967" x="6289675" y="5849938"/>
          <p14:tracePt t="72983" x="6299200" y="5849938"/>
          <p14:tracePt t="72997" x="6308725" y="5849938"/>
          <p14:tracePt t="73013" x="6318250" y="5849938"/>
          <p14:tracePt t="73021" x="6327775" y="5849938"/>
          <p14:tracePt t="73029" x="6337300" y="5849938"/>
          <p14:tracePt t="73037" x="6346825" y="5849938"/>
          <p14:tracePt t="73045" x="6346825" y="5840413"/>
          <p14:tracePt t="73053" x="6356350" y="5840413"/>
          <p14:tracePt t="73059" x="6365875" y="5840413"/>
          <p14:tracePt t="73067" x="6375400" y="5840413"/>
          <p14:tracePt t="73075" x="6384925" y="5830888"/>
          <p14:tracePt t="73083" x="6394450" y="5830888"/>
          <p14:tracePt t="73099" x="6413500" y="5830888"/>
          <p14:tracePt t="73107" x="6423025" y="5830888"/>
          <p14:tracePt t="73115" x="6442075" y="5821363"/>
          <p14:tracePt t="73121" x="6461125" y="5821363"/>
          <p14:tracePt t="73129" x="6470650" y="5811838"/>
          <p14:tracePt t="73137" x="6489700" y="5811838"/>
          <p14:tracePt t="73145" x="6508750" y="5802313"/>
          <p14:tracePt t="73153" x="6537325" y="5792788"/>
          <p14:tracePt t="73162" x="6565900" y="5792788"/>
          <p14:tracePt t="73169" x="6584950" y="5783263"/>
          <p14:tracePt t="73179" x="6623050" y="5773738"/>
          <p14:tracePt t="73183" x="6642100" y="5764213"/>
          <p14:tracePt t="73192" x="6670675" y="5754688"/>
          <p14:tracePt t="73199" x="6699250" y="5745163"/>
          <p14:tracePt t="73207" x="6746875" y="5726113"/>
          <p14:tracePt t="73215" x="6775450" y="5716588"/>
          <p14:tracePt t="73223" x="6804025" y="5707063"/>
          <p14:tracePt t="73231" x="6823075" y="5697538"/>
          <p14:tracePt t="73239" x="6842125" y="5688013"/>
          <p14:tracePt t="73245" x="6851650" y="5678488"/>
          <p14:tracePt t="73493" x="6851650" y="5688013"/>
          <p14:tracePt t="73501" x="6842125" y="5707063"/>
          <p14:tracePt t="73510" x="6832600" y="5735638"/>
          <p14:tracePt t="73517" x="6823075" y="5745163"/>
          <p14:tracePt t="73527" x="6823075" y="5754688"/>
          <p14:tracePt t="73533" x="6813550" y="5764213"/>
          <p14:tracePt t="73541" x="6813550" y="5773738"/>
          <p14:tracePt t="73549" x="6804025" y="5773738"/>
          <p14:tracePt t="73555" x="6804025" y="5783263"/>
          <p14:tracePt t="73665" x="6813550" y="5773738"/>
          <p14:tracePt t="73673" x="6813550" y="5764213"/>
          <p14:tracePt t="73679" x="6813550" y="5754688"/>
          <p14:tracePt t="73695" x="6823075" y="5754688"/>
          <p14:tracePt t="73703" x="6832600" y="5745163"/>
          <p14:tracePt t="73711" x="6842125" y="5735638"/>
          <p14:tracePt t="74091" x="6832600" y="5659438"/>
          <p14:tracePt t="74099" x="6794500" y="5668963"/>
          <p14:tracePt t="74107" x="6746875" y="5668963"/>
          <p14:tracePt t="74115" x="6718300" y="5678488"/>
          <p14:tracePt t="74121" x="6689725" y="5678488"/>
          <p14:tracePt t="74131" x="6651625" y="5678488"/>
          <p14:tracePt t="74138" x="6632575" y="5678488"/>
          <p14:tracePt t="74153" x="6623050" y="5678488"/>
          <p14:tracePt t="74207" x="6623050" y="5668963"/>
          <p14:tracePt t="74231" x="6623050" y="5659438"/>
          <p14:tracePt t="74239" x="6623050" y="5640388"/>
          <p14:tracePt t="74253" x="6623050" y="5621338"/>
          <p14:tracePt t="74262" x="6632575" y="5611813"/>
          <p14:tracePt t="74269" x="6632575" y="5602288"/>
          <p14:tracePt t="74279" x="6642100" y="5583238"/>
          <p14:tracePt t="74285" x="6651625" y="5573713"/>
          <p14:tracePt t="74294" x="6661150" y="5564188"/>
          <p14:tracePt t="74301" x="6670675" y="5564188"/>
          <p14:tracePt t="74310" x="6680200" y="5554663"/>
          <p14:tracePt t="74317" x="6689725" y="5545138"/>
          <p14:tracePt t="74324" x="6689725" y="5535613"/>
          <p14:tracePt t="74331" x="6699250" y="5526088"/>
          <p14:tracePt t="74339" x="6708775" y="5526088"/>
          <p14:tracePt t="74347" x="6718300" y="5516563"/>
          <p14:tracePt t="74355" x="6727825" y="5507038"/>
          <p14:tracePt t="74363" x="6737350" y="5507038"/>
          <p14:tracePt t="74471" x="6746875" y="5507038"/>
          <p14:tracePt t="74509" x="6746875" y="5516563"/>
          <p14:tracePt t="74517" x="6756400" y="5526088"/>
          <p14:tracePt t="74527" x="6765925" y="5535613"/>
          <p14:tracePt t="74533" x="6775450" y="5545138"/>
          <p14:tracePt t="74542" x="6784975" y="5554663"/>
          <p14:tracePt t="74549" x="6794500" y="5554663"/>
          <p14:tracePt t="74557" x="6804025" y="5564188"/>
          <p14:tracePt t="74563" x="6804025" y="5573713"/>
          <p14:tracePt t="74579" x="6813550" y="5583238"/>
          <p14:tracePt t="74587" x="6823075" y="5592763"/>
          <p14:tracePt t="74595" x="6823075" y="5602288"/>
          <p14:tracePt t="74611" x="6832600" y="5611813"/>
          <p14:tracePt t="74627" x="6842125" y="5611813"/>
          <p14:tracePt t="74642" x="6851650" y="5611813"/>
          <p14:tracePt t="74649" x="6851650" y="5621338"/>
          <p14:tracePt t="76635" x="6784975" y="5621338"/>
          <p14:tracePt t="76643" x="6642100" y="5630863"/>
          <p14:tracePt t="76649" x="6508750" y="5649913"/>
          <p14:tracePt t="76658" x="6337300" y="5659438"/>
          <p14:tracePt t="76665" x="6127750" y="5659438"/>
          <p14:tracePt t="76673" x="5899150" y="5678488"/>
          <p14:tracePt t="76681" x="5584825" y="5678488"/>
          <p14:tracePt t="76690" x="5195888" y="5678488"/>
          <p14:tracePt t="76697" x="4719638" y="5668963"/>
          <p14:tracePt t="76705" x="4129088" y="5640388"/>
          <p14:tracePt t="76711" x="3502025" y="5554663"/>
          <p14:tracePt t="76719" x="2835275" y="5364163"/>
          <p14:tracePt t="76727" x="2189163" y="5230813"/>
          <p14:tracePt t="76735" x="1674813" y="5183188"/>
          <p14:tracePt t="76744" x="1169988" y="5183188"/>
          <p14:tracePt t="76751" x="769938" y="5164138"/>
          <p14:tracePt t="76760" x="457200" y="5145088"/>
          <p14:tracePt t="76767" x="247650" y="5127625"/>
          <p14:tracePt t="76774" x="76200" y="5108575"/>
          <p14:tracePt t="77247" x="190500" y="6078538"/>
          <p14:tracePt t="77255" x="266700" y="6078538"/>
          <p14:tracePt t="77263" x="314325" y="6078538"/>
          <p14:tracePt t="77269" x="342900" y="6078538"/>
          <p14:tracePt t="77278" x="352425" y="6078538"/>
          <p14:tracePt t="77285" x="361950" y="6078538"/>
          <p14:tracePt t="77433" x="400050" y="6097588"/>
          <p14:tracePt t="77443" x="447675" y="6126163"/>
          <p14:tracePt t="77449" x="495300" y="6164263"/>
          <p14:tracePt t="77458" x="542925" y="6183313"/>
          <p14:tracePt t="77463" x="590550" y="6192838"/>
          <p14:tracePt t="77471" x="619125" y="6202363"/>
          <p14:tracePt t="77479" x="666750" y="6221413"/>
          <p14:tracePt t="77487" x="695325" y="6230938"/>
          <p14:tracePt t="77495" x="723900" y="6240463"/>
          <p14:tracePt t="77503" x="762000" y="6249988"/>
          <p14:tracePt t="77511" x="762000" y="6259513"/>
          <p14:tracePt t="79497" x="788988" y="6259513"/>
          <p14:tracePt t="79505" x="836613" y="6259513"/>
          <p14:tracePt t="79511" x="865188" y="6259513"/>
          <p14:tracePt t="79519" x="922338" y="6259513"/>
          <p14:tracePt t="79527" x="989013" y="6259513"/>
          <p14:tracePt t="79535" x="1065213" y="6269038"/>
          <p14:tracePt t="79543" x="1141413" y="6286500"/>
          <p14:tracePt t="79551" x="1227138" y="6296025"/>
          <p14:tracePt t="79559" x="1284288" y="6305550"/>
          <p14:tracePt t="79567" x="1331913" y="6324600"/>
          <p14:tracePt t="79573" x="1370013" y="6324600"/>
          <p14:tracePt t="79581" x="1417638" y="6334125"/>
          <p14:tracePt t="79588" x="1465263" y="6343650"/>
          <p14:tracePt t="79597" x="1503363" y="6343650"/>
          <p14:tracePt t="79606" x="1550988" y="6343650"/>
          <p14:tracePt t="79613" x="1589088" y="6353175"/>
          <p14:tracePt t="79622" x="1646238" y="6353175"/>
          <p14:tracePt t="79627" x="1693863" y="6353175"/>
          <p14:tracePt t="79635" x="1731963" y="6353175"/>
          <p14:tracePt t="79643" x="1779588" y="6353175"/>
          <p14:tracePt t="79651" x="1855788" y="6353175"/>
          <p14:tracePt t="79660" x="1931988" y="6353175"/>
          <p14:tracePt t="79667" x="2008188" y="6334125"/>
          <p14:tracePt t="79676" x="2065338" y="6334125"/>
          <p14:tracePt t="79683" x="2112963" y="6334125"/>
          <p14:tracePt t="79691" x="2151063" y="6334125"/>
          <p14:tracePt t="79697" x="2189163" y="6334125"/>
          <p14:tracePt t="79706" x="2208213" y="6324600"/>
          <p14:tracePt t="79721" x="2217738" y="6324600"/>
          <p14:tracePt t="79737" x="2227263" y="6324600"/>
          <p14:tracePt t="79891" x="2236788" y="6315075"/>
          <p14:tracePt t="79908" x="2255838" y="6305550"/>
          <p14:tracePt t="79915" x="2274888" y="6305550"/>
          <p14:tracePt t="79924" x="2301875" y="6296025"/>
          <p14:tracePt t="79931" x="2330450" y="6286500"/>
          <p14:tracePt t="79940" x="2368550" y="6278563"/>
          <p14:tracePt t="79947" x="2397125" y="6269038"/>
          <p14:tracePt t="79953" x="2416175" y="6269038"/>
          <p14:tracePt t="79961" x="2425700" y="6269038"/>
          <p14:tracePt t="79969" x="2435225" y="6259513"/>
          <p14:tracePt t="79977" x="2444750" y="6259513"/>
          <p14:tracePt t="79985" x="2454275" y="6259513"/>
          <p14:tracePt t="79993" x="2463800" y="6249988"/>
          <p14:tracePt t="80001" x="2473325" y="6249988"/>
          <p14:tracePt t="80009" x="2492375" y="6249988"/>
          <p14:tracePt t="80015" x="2501900" y="6249988"/>
          <p14:tracePt t="80022" x="2511425" y="6249988"/>
          <p14:tracePt t="80039" x="2520950" y="6240463"/>
          <p14:tracePt t="80047" x="2530475" y="6240463"/>
          <p14:tracePt t="80056" x="2540000" y="6240463"/>
          <p14:tracePt t="80063" x="2559050" y="6230938"/>
          <p14:tracePt t="80069" x="2568575" y="6230938"/>
          <p14:tracePt t="80080" x="2587625" y="6221413"/>
          <p14:tracePt t="80085" x="2597150" y="6221413"/>
          <p14:tracePt t="80094" x="2625725" y="6211888"/>
          <p14:tracePt t="80101" x="2654300" y="6211888"/>
          <p14:tracePt t="80109" x="2682875" y="6211888"/>
          <p14:tracePt t="80117" x="2711450" y="6211888"/>
          <p14:tracePt t="80126" x="2740025" y="6202363"/>
          <p14:tracePt t="80131" x="2778125" y="6192838"/>
          <p14:tracePt t="80139" x="2816225" y="6192838"/>
          <p14:tracePt t="80147" x="2863850" y="6192838"/>
          <p14:tracePt t="80155" x="2901950" y="6192838"/>
          <p14:tracePt t="80163" x="2949575" y="6173788"/>
          <p14:tracePt t="80171" x="2987675" y="6173788"/>
          <p14:tracePt t="80179" x="3016250" y="6173788"/>
          <p14:tracePt t="80187" x="3063875" y="6164263"/>
          <p14:tracePt t="80193" x="3111500" y="6164263"/>
          <p14:tracePt t="80201" x="3149600" y="6154738"/>
          <p14:tracePt t="80209" x="3168650" y="6154738"/>
          <p14:tracePt t="80217" x="3197225" y="6145213"/>
          <p14:tracePt t="80227" x="3216275" y="6145213"/>
          <p14:tracePt t="80233" x="3235325" y="6145213"/>
          <p14:tracePt t="80242" x="3254375" y="6145213"/>
          <p14:tracePt t="80249" x="3282950" y="6145213"/>
          <p14:tracePt t="80257" x="3321050" y="6145213"/>
          <p14:tracePt t="80264" x="3349625" y="6145213"/>
          <p14:tracePt t="80271" x="3368675" y="6145213"/>
          <p14:tracePt t="80279" x="3387725" y="6145213"/>
          <p14:tracePt t="80288" x="3416300" y="6145213"/>
          <p14:tracePt t="80295" x="3435350" y="6145213"/>
          <p14:tracePt t="80303" x="3463925" y="6154738"/>
          <p14:tracePt t="80312" x="3482975" y="6154738"/>
          <p14:tracePt t="80319" x="3502025" y="6154738"/>
          <p14:tracePt t="80326" x="3521075" y="6154738"/>
          <p14:tracePt t="80333" x="3530600" y="6154738"/>
          <p14:tracePt t="80342" x="3559175" y="6154738"/>
          <p14:tracePt t="80349" x="3578225" y="6154738"/>
          <p14:tracePt t="80358" x="3587750" y="6154738"/>
          <p14:tracePt t="80365" x="3625850" y="6154738"/>
          <p14:tracePt t="80374" x="3644900" y="6154738"/>
          <p14:tracePt t="80381" x="3673475" y="6154738"/>
          <p14:tracePt t="80387" x="3692525" y="6154738"/>
          <p14:tracePt t="80395" x="3711575" y="6154738"/>
          <p14:tracePt t="80403" x="3730625" y="6154738"/>
          <p14:tracePt t="80411" x="3749675" y="6154738"/>
          <p14:tracePt t="80428" x="3759200" y="6154738"/>
          <p14:tracePt t="80436" x="3768725" y="6154738"/>
          <p14:tracePt t="80443" x="3778250" y="6154738"/>
          <p14:tracePt t="80459" x="3787775" y="6154738"/>
          <p14:tracePt t="80465" x="3797300" y="6154738"/>
          <p14:tracePt t="80481" x="3806825" y="6154738"/>
          <p14:tracePt t="80497" x="3814763" y="6154738"/>
          <p14:tracePt t="80506" x="3824288" y="6154738"/>
          <p14:tracePt t="80513" x="3843338" y="6154738"/>
          <p14:tracePt t="80519" x="3871913" y="6154738"/>
          <p14:tracePt t="80527" x="3890963" y="6154738"/>
          <p14:tracePt t="80535" x="3919538" y="6164263"/>
          <p14:tracePt t="80543" x="3957638" y="6173788"/>
          <p14:tracePt t="80551" x="3986213" y="6192838"/>
          <p14:tracePt t="80560" x="4024313" y="6192838"/>
          <p14:tracePt t="80567" x="4062413" y="6192838"/>
          <p14:tracePt t="80576" x="4100513" y="6202363"/>
          <p14:tracePt t="80581" x="4138613" y="6202363"/>
          <p14:tracePt t="80590" x="4176713" y="6202363"/>
          <p14:tracePt t="80597" x="4205288" y="6202363"/>
          <p14:tracePt t="80606" x="4233863" y="6202363"/>
          <p14:tracePt t="80613" x="4262438" y="6192838"/>
          <p14:tracePt t="80629" x="4271963" y="6192838"/>
          <p14:tracePt t="80635" x="4281488" y="6192838"/>
          <p14:tracePt t="80643" x="4291013" y="6192838"/>
          <p14:tracePt t="81031" x="4300538" y="6192838"/>
          <p14:tracePt t="81047" x="4319588" y="6192838"/>
          <p14:tracePt t="81063" x="4338638" y="6192838"/>
          <p14:tracePt t="81072" x="4348163" y="6192838"/>
          <p14:tracePt t="81079" x="4357688" y="6192838"/>
          <p14:tracePt t="82389" x="4348163" y="6192838"/>
          <p14:tracePt t="82397" x="4319588" y="6192838"/>
          <p14:tracePt t="82413" x="4310063" y="6192838"/>
          <p14:tracePt t="85367" x="4310063" y="6183313"/>
          <p14:tracePt t="85375" x="4414838" y="6107113"/>
          <p14:tracePt t="85383" x="4614863" y="6021388"/>
          <p14:tracePt t="85391" x="4805363" y="5973763"/>
          <p14:tracePt t="85399" x="4976813" y="5964238"/>
          <p14:tracePt t="85407" x="5138738" y="5945188"/>
          <p14:tracePt t="85413" x="5253038" y="5935663"/>
          <p14:tracePt t="85422" x="5310188" y="5916613"/>
          <p14:tracePt t="85429" x="5346700" y="5907088"/>
          <p14:tracePt t="85483" x="5394325" y="5878513"/>
          <p14:tracePt t="85493" x="5461000" y="5840413"/>
          <p14:tracePt t="85499" x="5546725" y="5792788"/>
          <p14:tracePt t="85508" x="5622925" y="5754688"/>
          <p14:tracePt t="85515" x="5708650" y="5707063"/>
          <p14:tracePt t="85525" x="5794375" y="5668963"/>
          <p14:tracePt t="85531" x="5880100" y="5630863"/>
          <p14:tracePt t="85538" x="5965825" y="5602288"/>
          <p14:tracePt t="85545" x="6022975" y="5573713"/>
          <p14:tracePt t="85554" x="6070600" y="5545138"/>
          <p14:tracePt t="85561" x="6108700" y="5526088"/>
          <p14:tracePt t="85569" x="6156325" y="5507038"/>
          <p14:tracePt t="85577" x="6194425" y="5497513"/>
          <p14:tracePt t="85585" x="6242050" y="5468938"/>
          <p14:tracePt t="85593" x="6289675" y="5430838"/>
          <p14:tracePt t="85599" x="6356350" y="5392738"/>
          <p14:tracePt t="85607" x="6442075" y="5335588"/>
          <p14:tracePt t="85615" x="6584950" y="5240338"/>
          <p14:tracePt t="85624" x="6765925" y="5145088"/>
          <p14:tracePt t="85631" x="6983413" y="5032375"/>
          <p14:tracePt t="85640" x="7278688" y="4889500"/>
          <p14:tracePt t="85647" x="7573963" y="4737100"/>
          <p14:tracePt t="85656" x="7859713" y="4641850"/>
          <p14:tracePt t="85661" x="8097838" y="4565650"/>
          <p14:tracePt t="85669" x="8335963" y="4489450"/>
          <p14:tracePt t="85677" x="8582025" y="4394200"/>
          <p14:tracePt t="85685" x="8858250" y="4298950"/>
        </p14:tracePtLst>
      </p14:laserTrace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43808" y="4046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11560" y="589330"/>
            <a:ext cx="8136904" cy="2160240"/>
          </a:xfrm>
        </p:spPr>
        <p:txBody>
          <a:bodyPr>
            <a:normAutofit/>
          </a:bodyPr>
          <a:lstStyle/>
          <a:p>
            <a:r>
              <a:rPr lang="de-CH" sz="4000" b="1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Anatomical</a:t>
            </a:r>
            <a:r>
              <a:rPr lang="de-CH" sz="4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and Physiological </a:t>
            </a:r>
            <a:r>
              <a:rPr lang="de-CH" sz="4000" b="1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Considerations</a:t>
            </a:r>
            <a:endParaRPr lang="de-CH" sz="40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31A6A3D1-BD6D-4DAA-A598-5E749D259C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sz="4000" b="1" dirty="0">
                <a:solidFill>
                  <a:schemeClr val="accent1">
                    <a:lumMod val="75000"/>
                  </a:schemeClr>
                </a:solidFill>
              </a:rPr>
              <a:t>Selected</a:t>
            </a:r>
          </a:p>
        </p:txBody>
      </p:sp>
    </p:spTree>
    <p:extLst>
      <p:ext uri="{BB962C8B-B14F-4D97-AF65-F5344CB8AC3E}">
        <p14:creationId xmlns:p14="http://schemas.microsoft.com/office/powerpoint/2010/main" val="2450634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27584" y="773414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20874" y="188640"/>
            <a:ext cx="8343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Differences in nose:  rodents vs primates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995936" y="2391564"/>
            <a:ext cx="360040" cy="389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95936" y="1463039"/>
            <a:ext cx="2520280" cy="165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7AA8974-FE44-4CA6-A023-42D4D3C8BA95}"/>
              </a:ext>
            </a:extLst>
          </p:cNvPr>
          <p:cNvSpPr txBox="1"/>
          <p:nvPr/>
        </p:nvSpPr>
        <p:spPr>
          <a:xfrm>
            <a:off x="4861687" y="5355358"/>
            <a:ext cx="3670753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Harkema JR, Morgan KT.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Morphology of the Nasal Passages in Laboratory Rodents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Young JT (1981). Histopathologic examination of the rat nasal cavity.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Fundam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Appl.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Toxicol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1: 309-312.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4016A2B-FF89-4052-8810-F9583765D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153" y="873587"/>
            <a:ext cx="5665694" cy="430305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A451881-1335-4AA4-9FF2-EADE48EB214B}"/>
              </a:ext>
            </a:extLst>
          </p:cNvPr>
          <p:cNvSpPr txBox="1"/>
          <p:nvPr/>
        </p:nvSpPr>
        <p:spPr>
          <a:xfrm>
            <a:off x="312567" y="5176646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nasoturbinate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maxilloturbinate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ethmoturbinates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with dorsal and ventral scrolls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3F28C12-1568-4382-B4F2-14D7088066FE}"/>
              </a:ext>
            </a:extLst>
          </p:cNvPr>
          <p:cNvSpPr/>
          <p:nvPr/>
        </p:nvSpPr>
        <p:spPr>
          <a:xfrm>
            <a:off x="580608" y="1833127"/>
            <a:ext cx="8375904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Rats are nose breathers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040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27584" y="773414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20874" y="188640"/>
            <a:ext cx="8343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Differences in larynx rodents vs primates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995936" y="2391564"/>
            <a:ext cx="360040" cy="389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95936" y="1463039"/>
            <a:ext cx="2520280" cy="165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5A5D3C1-D9DF-4C24-B3C8-CDCBA067DF07}"/>
              </a:ext>
            </a:extLst>
          </p:cNvPr>
          <p:cNvSpPr txBox="1"/>
          <p:nvPr/>
        </p:nvSpPr>
        <p:spPr>
          <a:xfrm>
            <a:off x="855458" y="1210858"/>
            <a:ext cx="78930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ventral pouch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exist in human.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Ventral pouch is a major site of deposition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Metaplasia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at epithelium above underlaying ventral gland is usually recovering in rats but not in human (preneoplastic)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7AA8974-FE44-4CA6-A023-42D4D3C8BA95}"/>
              </a:ext>
            </a:extLst>
          </p:cNvPr>
          <p:cNvSpPr txBox="1"/>
          <p:nvPr/>
        </p:nvSpPr>
        <p:spPr>
          <a:xfrm>
            <a:off x="4175956" y="5807587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Weber K;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Germann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PG.; Iwata, H.; Hardisty, J.; Kaufmann, W.;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Rosenbruch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M.: Lesions in the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Larynx of Wistar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RccHan</a:t>
            </a:r>
            <a:r>
              <a:rPr kumimoji="0" lang="en-US" sz="10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WIST Rats. J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Toxicol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Pathol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22: 228–246 (2009).</a:t>
            </a:r>
            <a:endParaRPr kumimoji="0" lang="de-CH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80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http://www.anilaggrawal.com/ij/vol_007_no_001/papers/paper002/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113664" y="3429000"/>
            <a:ext cx="3300261" cy="3103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1680" y="1004418"/>
            <a:ext cx="78447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Left Lung Divided</a:t>
            </a: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human, </a:t>
            </a:r>
            <a:r>
              <a:rPr kumimoji="0" lang="de-CH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macaque</a:t>
            </a: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rabbit, guinea, dog </a:t>
            </a:r>
          </a:p>
          <a:p>
            <a:pPr marL="457200" marR="0" lvl="0" indent="-457200" algn="just" defTabSz="914400" rtl="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cranial lobe with cranial and caudal part</a:t>
            </a:r>
          </a:p>
          <a:p>
            <a:pPr marL="457200" marR="0" lvl="0" indent="-457200" algn="just" defTabSz="914400" rtl="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caudal lobe</a:t>
            </a:r>
          </a:p>
          <a:p>
            <a:pPr marL="0" marR="0" lvl="0" indent="0" algn="just" defTabSz="914400" rtl="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27584" y="773414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22647" y="188640"/>
            <a:ext cx="7997825" cy="571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Lung: Differences between species</a:t>
            </a:r>
          </a:p>
        </p:txBody>
      </p:sp>
      <p:pic>
        <p:nvPicPr>
          <p:cNvPr id="7" name="Picture 31" descr="C:\Users\Klaus1\Desktop\Picture8.jpg">
            <a:extLst>
              <a:ext uri="{FF2B5EF4-FFF2-40B4-BE49-F238E27FC236}">
                <a16:creationId xmlns:a16="http://schemas.microsoft.com/office/drawing/2014/main" id="{7FD7A5F4-C41C-4139-95A0-2EC8F4B17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5700" y="3453532"/>
            <a:ext cx="3018668" cy="31037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AD05D5B8-1343-4002-9C93-B3EA4FDAB284}"/>
              </a:ext>
            </a:extLst>
          </p:cNvPr>
          <p:cNvSpPr/>
          <p:nvPr/>
        </p:nvSpPr>
        <p:spPr>
          <a:xfrm>
            <a:off x="840848" y="1988840"/>
            <a:ext cx="4572000" cy="6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Left Lung Undivided</a:t>
            </a: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marR="0" lvl="0" indent="-342900" algn="just" defTabSz="914400" rtl="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rat, hamster, mouse, gerbil</a:t>
            </a:r>
          </a:p>
        </p:txBody>
      </p:sp>
      <p:pic>
        <p:nvPicPr>
          <p:cNvPr id="9" name="Picture 2" descr="http://1.bp.blogspot.com/_Q5wa7ttQiZk/SwhqR7JjoUI/AAAAAAAACeQ/deUNlm4aAzw/s400/2.jpg">
            <a:extLst>
              <a:ext uri="{FF2B5EF4-FFF2-40B4-BE49-F238E27FC236}">
                <a16:creationId xmlns:a16="http://schemas.microsoft.com/office/drawing/2014/main" id="{BA2C9DAD-BC0D-4666-AF44-9A9BFED38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45720" y="1410308"/>
            <a:ext cx="2077296" cy="1847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48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 txBox="1">
            <a:spLocks noGrp="1"/>
          </p:cNvSpPr>
          <p:nvPr/>
        </p:nvSpPr>
        <p:spPr bwMode="auto">
          <a:xfrm>
            <a:off x="8458200" y="6397625"/>
            <a:ext cx="2286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97385B-6EC9-4D93-80FE-D174E2FCB5A5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23850" y="5732463"/>
            <a:ext cx="215900" cy="1054100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55825" y="908720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6C435864-22EA-4A09-8734-BD46578DF7DA}"/>
              </a:ext>
            </a:extLst>
          </p:cNvPr>
          <p:cNvSpPr txBox="1"/>
          <p:nvPr/>
        </p:nvSpPr>
        <p:spPr>
          <a:xfrm>
            <a:off x="755825" y="1057301"/>
            <a:ext cx="827811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‘…</a:t>
            </a:r>
            <a:r>
              <a:rPr lang="en-GB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intestinal absorption of SAS was considered to be insignificant in animals and humans. Beside inflammatory reactions, toxicity was limited…</a:t>
            </a:r>
          </a:p>
          <a:p>
            <a:r>
              <a:rPr lang="en-GB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…data collected from industrial hygiene surveillance over </a:t>
            </a:r>
          </a:p>
          <a:p>
            <a:r>
              <a:rPr lang="en-GB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the last 50 years do not indicate any potential for skin</a:t>
            </a:r>
          </a:p>
          <a:p>
            <a:r>
              <a:rPr lang="en-GB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sensitization. Given the inherent </a:t>
            </a:r>
            <a:r>
              <a:rPr lang="en-GB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physico</a:t>
            </a:r>
            <a:r>
              <a:rPr lang="en-GB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-chemical</a:t>
            </a:r>
          </a:p>
          <a:p>
            <a:r>
              <a:rPr lang="en-GB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properties and ubiquitous nature of this class of    </a:t>
            </a:r>
          </a:p>
          <a:p>
            <a:r>
              <a:rPr lang="en-GB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compounds, there is no structural alert to indicate a</a:t>
            </a:r>
          </a:p>
          <a:p>
            <a:r>
              <a:rPr lang="en-GB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sensitizing potential….’ (OECD, 2004).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Silica, amorphous, fumed (crystalline free) has a demonstrated lack of toxicity (EPA, 2002). </a:t>
            </a:r>
            <a:endParaRPr lang="en-GB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5B533E7-17F5-4313-91CE-B3A0D9BE2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88640"/>
            <a:ext cx="79978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914400" lvl="2" eaLnBrk="1" hangingPunct="1">
              <a:spcAft>
                <a:spcPct val="0"/>
              </a:spcAft>
            </a:pPr>
            <a:r>
              <a:rPr lang="de-CH" sz="32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Synthetic</a:t>
            </a:r>
            <a:r>
              <a:rPr lang="de-CH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de-CH" sz="32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Amorphous</a:t>
            </a:r>
            <a:r>
              <a:rPr lang="de-CH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Silica: </a:t>
            </a:r>
            <a:r>
              <a:rPr lang="de-CH" sz="32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Highly</a:t>
            </a:r>
            <a:r>
              <a:rPr lang="de-CH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de-CH" sz="32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Toxic</a:t>
            </a:r>
            <a:r>
              <a:rPr lang="de-CH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?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4D5CB4F-DB23-40B6-8EEA-0AB5C9C76020}"/>
              </a:ext>
            </a:extLst>
          </p:cNvPr>
          <p:cNvSpPr txBox="1"/>
          <p:nvPr/>
        </p:nvSpPr>
        <p:spPr>
          <a:xfrm>
            <a:off x="1043608" y="5579948"/>
            <a:ext cx="69127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Many publications dealing with toxicity, but</a:t>
            </a:r>
          </a:p>
        </p:txBody>
      </p:sp>
    </p:spTree>
    <p:extLst>
      <p:ext uri="{BB962C8B-B14F-4D97-AF65-F5344CB8AC3E}">
        <p14:creationId xmlns:p14="http://schemas.microsoft.com/office/powerpoint/2010/main" val="1360435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3568" y="1265858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83568" y="188640"/>
            <a:ext cx="74167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Bronchial </a:t>
            </a:r>
            <a:r>
              <a:rPr kumimoji="0" lang="de-C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ramification</a:t>
            </a:r>
            <a:r>
              <a:rPr kumimoji="0" lang="de-CH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</a:t>
            </a:r>
            <a:r>
              <a:rPr kumimoji="0" lang="de-C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Cause</a:t>
            </a:r>
            <a:r>
              <a:rPr kumimoji="0" lang="de-CH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Different 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Ventilation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779912" y="6093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Miller FJ,  Mercer RR, Crapo JD.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ower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Respiratory Tract Structure of Laboratory Animals and Humans: Dosimetry Implications. Aerosol Science and Technology, 18:3, 257-271,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A5C9BF2-3388-4858-BC97-8FC9D0363D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21" t="64778" r="32038" b="8001"/>
          <a:stretch/>
        </p:blipFill>
        <p:spPr>
          <a:xfrm>
            <a:off x="577229" y="1484784"/>
            <a:ext cx="7349119" cy="453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28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827584" y="773414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55576" y="197228"/>
            <a:ext cx="63580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Volume Portion of </a:t>
            </a:r>
            <a:r>
              <a:rPr kumimoji="0" lang="de-C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Airway</a:t>
            </a:r>
            <a:r>
              <a:rPr kumimoji="0" lang="de-CH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C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Cell</a:t>
            </a:r>
            <a:r>
              <a:rPr kumimoji="0" lang="de-CH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C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Types</a:t>
            </a:r>
            <a:endParaRPr kumimoji="0" lang="de-CH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9EE5905-4E9C-4D5C-8FF9-49FDA0C393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8" t="55072" r="55368" b="23444"/>
          <a:stretch/>
        </p:blipFill>
        <p:spPr>
          <a:xfrm>
            <a:off x="4107634" y="1052736"/>
            <a:ext cx="3312368" cy="269003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A74B7A2-4804-4455-BB9E-106714A079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9" t="33027" r="53342" b="44997"/>
          <a:stretch/>
        </p:blipFill>
        <p:spPr>
          <a:xfrm>
            <a:off x="721011" y="3800251"/>
            <a:ext cx="3312368" cy="269002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7639963-EB6B-47CC-9EA5-5C4A0894D6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12" r="55298" b="67044"/>
          <a:stretch/>
        </p:blipFill>
        <p:spPr>
          <a:xfrm>
            <a:off x="775858" y="1052736"/>
            <a:ext cx="3039729" cy="269002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1BCEE03-9AA6-4557-AC26-4D4C556757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38" t="76899" r="64647" b="17450"/>
          <a:stretch/>
        </p:blipFill>
        <p:spPr>
          <a:xfrm>
            <a:off x="4427984" y="3800251"/>
            <a:ext cx="1658917" cy="1107352"/>
          </a:xfrm>
          <a:prstGeom prst="rect">
            <a:avLst/>
          </a:prstGeom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DBE0E8C3-94CA-40FC-8A31-23BB5988C732}"/>
              </a:ext>
            </a:extLst>
          </p:cNvPr>
          <p:cNvSpPr/>
          <p:nvPr/>
        </p:nvSpPr>
        <p:spPr>
          <a:xfrm>
            <a:off x="5940152" y="3800251"/>
            <a:ext cx="2952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Miller FJ,  Mercer RR, Crapo JD.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ower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Respiratory Tract Structure of Laboratory Animals and Humans: Dosimetry Implications. Aerosol Science and Technology, 18:3, 257-271, 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543B30B8-4FF2-4A6A-A5EF-6FE74C083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489" y="4856557"/>
            <a:ext cx="4724400" cy="98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Implication!!! Metabolism. </a:t>
            </a:r>
          </a:p>
          <a:p>
            <a:pPr marL="0" marR="0" lvl="0" indent="0" algn="just" defTabSz="914400" rtl="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E.g. Clara cells: CYP 2f2 in mice</a:t>
            </a:r>
          </a:p>
          <a:p>
            <a:pPr marL="342900" marR="0" lvl="0" indent="-342900" algn="just" defTabSz="914400" rtl="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CB840D34-DB7F-4228-A25A-D04420BA2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984" y="5560138"/>
            <a:ext cx="43204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Strupp C, Banas DA, Cohen SM, Gordon E,  Jaeger M, Weber K (2011). Analysis of the Human Relevance of Mouse Lung Tumors Following Chronic Dietary Exposure to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Fluensulfone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According to the IPCS Mode of Action Framework. IJT (submitted)  </a:t>
            </a:r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245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3568" y="1265858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83568" y="188640"/>
            <a:ext cx="7810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Ventilatory</a:t>
            </a:r>
            <a:r>
              <a:rPr kumimoji="0" lang="de-CH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C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unit</a:t>
            </a:r>
            <a:r>
              <a:rPr kumimoji="0" lang="de-CH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C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diameter</a:t>
            </a:r>
            <a:r>
              <a:rPr kumimoji="0" lang="de-CH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different </a:t>
            </a:r>
            <a:r>
              <a:rPr kumimoji="0" lang="de-C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species</a:t>
            </a:r>
            <a:endParaRPr kumimoji="0" lang="de-CH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79912" y="6093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Miller FJ,  Mercer RR, Crapo JD.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ower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Respiratory Tract Structure of Laboratory Animals and Humans: Dosimetry Implications. Aerosol Science and Technology, 18:3, 257-271,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6CFBE1F-6329-4CF5-8B2F-EF613B3892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87"/>
          <a:stretch/>
        </p:blipFill>
        <p:spPr>
          <a:xfrm>
            <a:off x="648168" y="1733518"/>
            <a:ext cx="7524328" cy="4250211"/>
          </a:xfrm>
          <a:prstGeom prst="rect">
            <a:avLst/>
          </a:prstGeom>
        </p:spPr>
      </p:pic>
      <p:pic>
        <p:nvPicPr>
          <p:cNvPr id="6" name="Picture 2" descr="http://www.netterimages.com/images/vpv/000/000/008/8943-0550x0475.jpg">
            <a:extLst>
              <a:ext uri="{FF2B5EF4-FFF2-40B4-BE49-F238E27FC236}">
                <a16:creationId xmlns:a16="http://schemas.microsoft.com/office/drawing/2014/main" id="{CF2ED010-D626-4CE5-B6DF-73A819DCD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39" t="-557"/>
          <a:stretch/>
        </p:blipFill>
        <p:spPr bwMode="auto">
          <a:xfrm>
            <a:off x="5869558" y="1011925"/>
            <a:ext cx="2488034" cy="28466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416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 txBox="1">
            <a:spLocks noGrp="1"/>
          </p:cNvSpPr>
          <p:nvPr/>
        </p:nvSpPr>
        <p:spPr bwMode="auto">
          <a:xfrm>
            <a:off x="8458200" y="6397625"/>
            <a:ext cx="2286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97385B-6EC9-4D93-80FE-D174E2FCB5A5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23850" y="5732463"/>
            <a:ext cx="215900" cy="1054100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34" name="Rectangle 2"/>
          <p:cNvSpPr txBox="1">
            <a:spLocks noChangeArrowheads="1"/>
          </p:cNvSpPr>
          <p:nvPr/>
        </p:nvSpPr>
        <p:spPr bwMode="auto">
          <a:xfrm>
            <a:off x="107504" y="188640"/>
            <a:ext cx="79978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Overload</a:t>
            </a:r>
            <a:r>
              <a:rPr kumimoji="0" lang="de-CH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55825" y="908720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755825" y="1146991"/>
            <a:ext cx="813435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Yang, et al.: Pulmonary Toxicity in Rats Caused by Exposure to Intratracheal Instillation of SiO2 Nanoparticles, Biomed Env Sci. 2017, 264-279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Design: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mL of saline containing 6.25, 12.5, and 25.0 mg of SNs or 25.0 mg of microscale SiO2 particles suspensions for 30 d to Wistar rats (males)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Body weight: 180-220 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…lung inflammation, damaged alveoli, granuloma nodules formation, and collagen metabolized perturbation…increase lipid peroxidation and high expression of cytokines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Relevance: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None!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Mean Lung Weight in own control data: 1.194±0.118 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equivalent load of lungs is of a ratio foreign material: mean organ weight = 1:6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1:1.6 dose equivalent to ca. 0.2 g/lung up to 0.75 g/lung within 30 days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778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 txBox="1">
            <a:spLocks noGrp="1"/>
          </p:cNvSpPr>
          <p:nvPr/>
        </p:nvSpPr>
        <p:spPr bwMode="auto">
          <a:xfrm>
            <a:off x="8458200" y="6397625"/>
            <a:ext cx="2286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97385B-6EC9-4D93-80FE-D174E2FCB5A5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23850" y="5732463"/>
            <a:ext cx="215900" cy="1054100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34" name="Rectangle 2"/>
          <p:cNvSpPr txBox="1">
            <a:spLocks noChangeArrowheads="1"/>
          </p:cNvSpPr>
          <p:nvPr/>
        </p:nvSpPr>
        <p:spPr bwMode="auto">
          <a:xfrm>
            <a:off x="107504" y="188640"/>
            <a:ext cx="79978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Expected</a:t>
            </a:r>
            <a:endParaRPr kumimoji="0" lang="de-CH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55825" y="908720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755825" y="1196752"/>
            <a:ext cx="813435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Park et al.: A single instillation of amorphous silica nanoparticles induced inflammatory responses and tissue damage until day 28 after exposure. J Health Sci. 2011, 60-61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Aerosil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® 200: 1 mg/kg, single intratracheal instillation, per ICR mouse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animals per time point 4(???)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body weight 25±1 g equivalent to ca. 0.025 mg/lung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Control Data: lung weight 0.215 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ratio foreign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material:lung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approx. 1:8000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weight gain decreased significantly on day 1 and 7 after instillation.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IL-1, IL-6, TNF-α, TGF)-β increased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tribution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Tc,  NK and NKT cells with G1 arrest increased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icrogranulomatous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changes on day 7 and 14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total of 331 genes were up-regulated more than 2x, and 128 genes were down-regulated more than 2x.</a:t>
            </a:r>
          </a:p>
        </p:txBody>
      </p:sp>
    </p:spTree>
    <p:extLst>
      <p:ext uri="{BB962C8B-B14F-4D97-AF65-F5344CB8AC3E}">
        <p14:creationId xmlns:p14="http://schemas.microsoft.com/office/powerpoint/2010/main" val="836687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 txBox="1">
            <a:spLocks noGrp="1"/>
          </p:cNvSpPr>
          <p:nvPr/>
        </p:nvSpPr>
        <p:spPr bwMode="auto">
          <a:xfrm>
            <a:off x="8458200" y="6397625"/>
            <a:ext cx="2286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97385B-6EC9-4D93-80FE-D174E2FCB5A5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23850" y="5732463"/>
            <a:ext cx="215900" cy="1054100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34" name="Rectangle 2"/>
          <p:cNvSpPr txBox="1">
            <a:spLocks noChangeArrowheads="1"/>
          </p:cNvSpPr>
          <p:nvPr/>
        </p:nvSpPr>
        <p:spPr bwMode="auto">
          <a:xfrm>
            <a:off x="107504" y="188640"/>
            <a:ext cx="79978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Foreign</a:t>
            </a:r>
            <a:r>
              <a:rPr kumimoji="0" lang="de-CH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C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bodies</a:t>
            </a:r>
            <a:r>
              <a:rPr kumimoji="0" lang="de-CH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de-C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lungs</a:t>
            </a:r>
            <a:endParaRPr kumimoji="0" lang="de-CH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55825" y="908720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755825" y="1057301"/>
            <a:ext cx="8134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Park et al.: A single instillation...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71FCC61-5DC5-41B3-B13D-B95267F634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1412776"/>
            <a:ext cx="2590863" cy="245450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145A8B6-528E-44C5-AB2E-45CA0D972C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408" y="3987237"/>
            <a:ext cx="2592039" cy="268212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C8FB04C-9360-436D-A176-2A95D4D294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5693" y="1407539"/>
            <a:ext cx="5176241" cy="2814236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6B129035-91F4-49B1-918E-D437C2F4AE20}"/>
              </a:ext>
            </a:extLst>
          </p:cNvPr>
          <p:cNvSpPr txBox="1"/>
          <p:nvPr/>
        </p:nvSpPr>
        <p:spPr>
          <a:xfrm>
            <a:off x="3886200" y="4225061"/>
            <a:ext cx="4572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Relevance: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Yes for the model, foreign body reaction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Relevance for human: intratracheal?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Any foreign body causes reaction in lungs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687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 txBox="1">
            <a:spLocks noGrp="1"/>
          </p:cNvSpPr>
          <p:nvPr/>
        </p:nvSpPr>
        <p:spPr bwMode="auto">
          <a:xfrm>
            <a:off x="8458200" y="6397625"/>
            <a:ext cx="2286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ct val="0"/>
              </a:spcAft>
            </a:pPr>
            <a:fld id="{9E97385B-6EC9-4D93-80FE-D174E2FCB5A5}" type="slidenum">
              <a:rPr lang="en-US" sz="1000"/>
              <a:pPr algn="r" eaLnBrk="1" hangingPunct="1">
                <a:spcAft>
                  <a:spcPct val="0"/>
                </a:spcAft>
              </a:pPr>
              <a:t>3</a:t>
            </a:fld>
            <a:endParaRPr lang="en-US" sz="1100"/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23850" y="5732463"/>
            <a:ext cx="215900" cy="1054100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22534" name="Rectangle 2"/>
          <p:cNvSpPr txBox="1">
            <a:spLocks noChangeArrowheads="1"/>
          </p:cNvSpPr>
          <p:nvPr/>
        </p:nvSpPr>
        <p:spPr bwMode="auto">
          <a:xfrm>
            <a:off x="240793" y="400070"/>
            <a:ext cx="79978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914400" lvl="2" eaLnBrk="1" hangingPunct="1">
              <a:spcAft>
                <a:spcPct val="0"/>
              </a:spcAft>
            </a:pPr>
            <a:r>
              <a:rPr lang="de-CH" sz="32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Could</a:t>
            </a:r>
            <a:r>
              <a:rPr lang="de-CH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de-CH" sz="32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it</a:t>
            </a:r>
            <a:r>
              <a:rPr lang="de-CH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de-CH" sz="32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be</a:t>
            </a:r>
            <a:r>
              <a:rPr lang="de-CH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…? Design, Financial, Positive, Political, </a:t>
            </a:r>
            <a:r>
              <a:rPr lang="de-CH" sz="32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Mis</a:t>
            </a:r>
            <a:r>
              <a:rPr lang="de-CH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….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55825" y="1052736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755825" y="1268760"/>
            <a:ext cx="81343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Correct study Designs?</a:t>
            </a:r>
          </a:p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Financials?</a:t>
            </a:r>
          </a:p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Need of ‘Positive’ Results?</a:t>
            </a:r>
          </a:p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Political Agenda?</a:t>
            </a:r>
          </a:p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Misnomers or Misinterpretations?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Missing Peer Review and/or Pathology Working Groups and/or Expert Panels?</a:t>
            </a:r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DBB194E5-D9F9-4EB2-AFA0-FB444E39C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901" y="1133902"/>
            <a:ext cx="6422391" cy="4816793"/>
          </a:xfrm>
          <a:prstGeom prst="rect">
            <a:avLst/>
          </a:prstGeom>
        </p:spPr>
      </p:pic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857AE52-9061-4BA4-B8BD-8874DDA568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129" y="1071922"/>
            <a:ext cx="6475967" cy="485697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1AEC552-DED7-4DA8-88A9-353070994E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722" y="1168408"/>
            <a:ext cx="6983732" cy="4881177"/>
          </a:xfrm>
          <a:prstGeom prst="rect">
            <a:avLst/>
          </a:prstGeom>
        </p:spPr>
      </p:pic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64BF6A24-CFCD-4EE0-95CA-D94B1CDE4B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537" y="1313418"/>
            <a:ext cx="6415953" cy="481196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E202970-9B0C-49E5-ADFC-87C1CC601F6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28" y="1489096"/>
            <a:ext cx="7528892" cy="42350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920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61103" x="2835275" y="6734175"/>
          <p14:tracePt t="61111" x="2921000" y="6667500"/>
          <p14:tracePt t="61118" x="2987675" y="6610350"/>
          <p14:tracePt t="61125" x="3073400" y="6553200"/>
          <p14:tracePt t="61135" x="3140075" y="6496050"/>
          <p14:tracePt t="61141" x="3197225" y="6448425"/>
          <p14:tracePt t="61151" x="3254375" y="6372225"/>
          <p14:tracePt t="61157" x="3302000" y="6305550"/>
          <p14:tracePt t="61167" x="3359150" y="6221413"/>
          <p14:tracePt t="61173" x="3406775" y="6154738"/>
          <p14:tracePt t="61179" x="3444875" y="6107113"/>
          <p14:tracePt t="61187" x="3482975" y="6040438"/>
          <p14:tracePt t="61194" x="3502025" y="5992813"/>
          <p14:tracePt t="61203" x="3540125" y="5945188"/>
          <p14:tracePt t="61211" x="3549650" y="5897563"/>
          <p14:tracePt t="61219" x="3578225" y="5811838"/>
          <p14:tracePt t="61227" x="3625850" y="5735638"/>
          <p14:tracePt t="61235" x="3635375" y="5649913"/>
          <p14:tracePt t="61241" x="3673475" y="5564188"/>
          <p14:tracePt t="61251" x="3721100" y="5468938"/>
          <p14:tracePt t="61256" x="3749675" y="5364163"/>
          <p14:tracePt t="61265" x="3787775" y="5278438"/>
          <p14:tracePt t="61273" x="3814763" y="5202238"/>
          <p14:tracePt t="61281" x="3843338" y="5154613"/>
          <p14:tracePt t="61289" x="3852863" y="5108575"/>
          <p14:tracePt t="61298" x="3862388" y="5080000"/>
          <p14:tracePt t="61303" x="3871913" y="5041900"/>
          <p14:tracePt t="61311" x="3881438" y="5013325"/>
          <p14:tracePt t="61321" x="3890963" y="4984750"/>
          <p14:tracePt t="61327" x="3900488" y="4956175"/>
          <p14:tracePt t="61335" x="3919538" y="4918075"/>
          <p14:tracePt t="61343" x="3929063" y="4889500"/>
          <p14:tracePt t="61351" x="3948113" y="4860925"/>
          <p14:tracePt t="61359" x="3957638" y="4822825"/>
          <p14:tracePt t="61367" x="3967163" y="4803775"/>
          <p14:tracePt t="61373" x="3976688" y="4794250"/>
          <p14:tracePt t="61389" x="3976688" y="4784725"/>
          <p14:tracePt t="61413" x="3995738" y="4756150"/>
          <p14:tracePt t="61421" x="4005263" y="4737100"/>
          <p14:tracePt t="61428" x="4014788" y="4718050"/>
          <p14:tracePt t="61435" x="4024313" y="4699000"/>
          <p14:tracePt t="61443" x="4043363" y="4660900"/>
          <p14:tracePt t="61451" x="4052888" y="4641850"/>
          <p14:tracePt t="61459" x="4062413" y="4632325"/>
          <p14:tracePt t="61469" x="4071938" y="4622800"/>
          <p14:tracePt t="61475" x="4081463" y="4622800"/>
          <p14:tracePt t="61485" x="4081463" y="4613275"/>
          <p14:tracePt t="61591" x="4071938" y="4613275"/>
          <p14:tracePt t="61601" x="4062413" y="4613275"/>
          <p14:tracePt t="61605" x="4052888" y="4622800"/>
          <p14:tracePt t="61613" x="4043363" y="4622800"/>
          <p14:tracePt t="61621" x="4043363" y="4632325"/>
          <p14:tracePt t="61629" x="4033838" y="4632325"/>
          <p14:tracePt t="61637" x="4024313" y="4632325"/>
          <p14:tracePt t="61653" x="4014788" y="4641850"/>
          <p14:tracePt t="61669" x="4005263" y="4641850"/>
          <p14:tracePt t="61723" x="3995738" y="4641850"/>
          <p14:tracePt t="61731" x="3986213" y="4632325"/>
          <p14:tracePt t="61736" x="3986213" y="4622800"/>
          <p14:tracePt t="61744" x="3967163" y="4613275"/>
          <p14:tracePt t="61752" x="3957638" y="4613275"/>
          <p14:tracePt t="61761" x="3948113" y="4603750"/>
          <p14:tracePt t="61769" x="3938588" y="4603750"/>
          <p14:tracePt t="61777" x="3929063" y="4603750"/>
          <p14:tracePt t="61886" x="3929063" y="4613275"/>
          <p14:tracePt t="61892" x="3929063" y="4622800"/>
          <p14:tracePt t="61902" x="3938588" y="4622800"/>
          <p14:tracePt t="61909" x="3948113" y="4632325"/>
          <p14:tracePt t="61919" x="3976688" y="4641850"/>
          <p14:tracePt t="61923" x="4005263" y="4651375"/>
          <p14:tracePt t="61931" x="4033838" y="4660900"/>
          <p14:tracePt t="61939" x="4071938" y="4670425"/>
          <p14:tracePt t="61947" x="4100513" y="4679950"/>
          <p14:tracePt t="61955" x="4129088" y="4689475"/>
          <p14:tracePt t="61963" x="4167188" y="4699000"/>
          <p14:tracePt t="61970" x="4205288" y="4718050"/>
          <p14:tracePt t="61979" x="4233863" y="4727575"/>
          <p14:tracePt t="61985" x="4281488" y="4737100"/>
          <p14:tracePt t="61993" x="4310063" y="4737100"/>
          <p14:tracePt t="62002" x="4329113" y="4746625"/>
          <p14:tracePt t="62009" x="4348163" y="4746625"/>
          <p14:tracePt t="62021" x="4357688" y="4746625"/>
          <p14:tracePt t="62025" x="4367213" y="4746625"/>
          <p14:tracePt t="62035" x="4376738" y="4746625"/>
          <p14:tracePt t="62041" x="4386263" y="4746625"/>
          <p14:tracePt t="62050" x="4414838" y="4746625"/>
          <p14:tracePt t="62064" x="4424363" y="4746625"/>
          <p14:tracePt t="62071" x="4433888" y="4746625"/>
          <p14:tracePt t="62171" x="4433888" y="4737100"/>
          <p14:tracePt t="62179" x="4443413" y="4727575"/>
          <p14:tracePt t="62187" x="4452938" y="4727575"/>
          <p14:tracePt t="62195" x="4471988" y="4718050"/>
          <p14:tracePt t="62203" x="4491038" y="4708525"/>
          <p14:tracePt t="62211" x="4500563" y="4699000"/>
          <p14:tracePt t="62219" x="4529138" y="4689475"/>
          <p14:tracePt t="62227" x="4548188" y="4679950"/>
          <p14:tracePt t="62234" x="4567238" y="4670425"/>
          <p14:tracePt t="62251" x="4576763" y="4670425"/>
          <p14:tracePt t="62257" x="4586288" y="4670425"/>
          <p14:tracePt t="62266" x="4595813" y="4660900"/>
          <p14:tracePt t="62273" x="4605338" y="4660900"/>
          <p14:tracePt t="62283" x="4614863" y="4660900"/>
          <p14:tracePt t="62288" x="4624388" y="4651375"/>
          <p14:tracePt t="62299" x="4624388" y="4641850"/>
          <p14:tracePt t="62304" x="4643438" y="4632325"/>
          <p14:tracePt t="62311" x="4681538" y="4622800"/>
          <p14:tracePt t="62319" x="4719638" y="4613275"/>
          <p14:tracePt t="62327" x="4767263" y="4603750"/>
          <p14:tracePt t="62335" x="4805363" y="4603750"/>
          <p14:tracePt t="62343" x="4852988" y="4584700"/>
          <p14:tracePt t="62351" x="4900613" y="4575175"/>
          <p14:tracePt t="62359" x="4938713" y="4575175"/>
          <p14:tracePt t="62368" x="4986338" y="4575175"/>
          <p14:tracePt t="62373" x="5014913" y="4565650"/>
          <p14:tracePt t="62383" x="5043488" y="4565650"/>
          <p14:tracePt t="62389" x="5053013" y="4565650"/>
          <p14:tracePt t="62397" x="5062538" y="4565650"/>
          <p14:tracePt t="62405" x="5072063" y="4565650"/>
          <p14:tracePt t="62459" x="5072063" y="4556125"/>
          <p14:tracePt t="62831" x="5081588" y="4556125"/>
          <p14:tracePt t="62839" x="5100638" y="4556125"/>
          <p14:tracePt t="62846" x="5119688" y="4556125"/>
          <p14:tracePt t="62855" x="5148263" y="4556125"/>
          <p14:tracePt t="62861" x="5176838" y="4556125"/>
          <p14:tracePt t="62869" x="5214938" y="4556125"/>
          <p14:tracePt t="62881" x="5243513" y="4556125"/>
          <p14:tracePt t="62885" x="5272088" y="4556125"/>
          <p14:tracePt t="62893" x="5300663" y="4556125"/>
          <p14:tracePt t="62902" x="5337175" y="4556125"/>
          <p14:tracePt t="62909" x="5365750" y="4546600"/>
          <p14:tracePt t="62918" x="5394325" y="4537075"/>
          <p14:tracePt t="62925" x="5403850" y="4537075"/>
          <p14:tracePt t="62934" x="5413375" y="4527550"/>
          <p14:tracePt t="62939" x="5422900" y="4527550"/>
          <p14:tracePt t="62947" x="5432425" y="4527550"/>
          <p14:tracePt t="62971" x="5441950" y="4518025"/>
          <p14:tracePt t="63141" x="5489575" y="4537075"/>
          <p14:tracePt t="63150" x="5508625" y="4565650"/>
          <p14:tracePt t="63156" x="5518150" y="4565650"/>
          <p14:tracePt t="63166" x="5518150" y="4575175"/>
          <p14:tracePt t="63173" x="5537200" y="4584700"/>
          <p14:tracePt t="63182" x="5546725" y="4594225"/>
          <p14:tracePt t="63189" x="5556250" y="4613275"/>
          <p14:tracePt t="63195" x="5565775" y="4622800"/>
          <p14:tracePt t="63203" x="5584825" y="4641850"/>
          <p14:tracePt t="63211" x="5603875" y="4651375"/>
          <p14:tracePt t="63219" x="5622925" y="4660900"/>
          <p14:tracePt t="63227" x="5641975" y="4670425"/>
          <p14:tracePt t="63235" x="5651500" y="4670425"/>
          <p14:tracePt t="63243" x="5661025" y="4670425"/>
          <p14:tracePt t="63249" x="5670550" y="4670425"/>
          <p14:tracePt t="63267" x="5680075" y="4670425"/>
          <p14:tracePt t="63272" x="5689600" y="4670425"/>
          <p14:tracePt t="63283" x="5699125" y="4670425"/>
          <p14:tracePt t="63289" x="5708650" y="4670425"/>
          <p14:tracePt t="63298" x="5718175" y="4660900"/>
          <p14:tracePt t="63305" x="5727700" y="4651375"/>
          <p14:tracePt t="63319" x="5737225" y="4641850"/>
          <p14:tracePt t="63327" x="5746750" y="4641850"/>
          <p14:tracePt t="63335" x="5756275" y="4641850"/>
          <p14:tracePt t="63351" x="5765800" y="4641850"/>
          <p14:tracePt t="63400" x="5775325" y="4641850"/>
          <p14:tracePt t="63405" x="5784850" y="4632325"/>
          <p14:tracePt t="63413" x="5784850" y="4622800"/>
          <p14:tracePt t="63421" x="5794375" y="4622800"/>
          <p14:tracePt t="63430" x="5803900" y="4622800"/>
          <p14:tracePt t="63435" x="5813425" y="4613275"/>
          <p14:tracePt t="63443" x="5822950" y="4603750"/>
          <p14:tracePt t="63451" x="5832475" y="4594225"/>
          <p14:tracePt t="63459" x="5851525" y="4584700"/>
          <p14:tracePt t="63467" x="5861050" y="4584700"/>
          <p14:tracePt t="63475" x="5880100" y="4584700"/>
          <p14:tracePt t="63484" x="5918200" y="4575175"/>
          <p14:tracePt t="63491" x="5946775" y="4565650"/>
          <p14:tracePt t="63497" x="5965825" y="4565650"/>
          <p14:tracePt t="63505" x="5984875" y="4565650"/>
          <p14:tracePt t="63513" x="5994400" y="4565650"/>
          <p14:tracePt t="63531" x="6013450" y="4565650"/>
          <p14:tracePt t="63537" x="6022975" y="4565650"/>
          <p14:tracePt t="63545" x="6032500" y="4565650"/>
          <p14:tracePt t="63559" x="6042025" y="4565650"/>
          <p14:tracePt t="63567" x="6051550" y="4565650"/>
          <p14:tracePt t="63585" x="6061075" y="4565650"/>
          <p14:tracePt t="63601" x="6070600" y="4565650"/>
          <p14:tracePt t="63607" x="6080125" y="4565650"/>
          <p14:tracePt t="63614" x="6089650" y="4565650"/>
          <p14:tracePt t="63621" x="6108700" y="4575175"/>
          <p14:tracePt t="63630" x="6118225" y="4575175"/>
          <p14:tracePt t="63637" x="6137275" y="4575175"/>
          <p14:tracePt t="63653" x="6146800" y="4584700"/>
          <p14:tracePt t="63661" x="6156325" y="4584700"/>
          <p14:tracePt t="63669" x="6165850" y="4594225"/>
          <p14:tracePt t="63677" x="6175375" y="4594225"/>
          <p14:tracePt t="63685" x="6194425" y="4594225"/>
          <p14:tracePt t="63691" x="6213475" y="4603750"/>
          <p14:tracePt t="63700" x="6223000" y="4603750"/>
          <p14:tracePt t="63718" x="6232525" y="4613275"/>
          <p14:tracePt t="63723" x="6242050" y="4613275"/>
          <p14:tracePt t="63732" x="6251575" y="4613275"/>
          <p14:tracePt t="63738" x="6261100" y="4613275"/>
          <p14:tracePt t="63747" x="6270625" y="4613275"/>
          <p14:tracePt t="63761" x="6299200" y="4613275"/>
          <p14:tracePt t="63769" x="6337300" y="4613275"/>
          <p14:tracePt t="63777" x="6365875" y="4613275"/>
          <p14:tracePt t="63786" x="6384925" y="4613275"/>
          <p14:tracePt t="63793" x="6413500" y="4613275"/>
          <p14:tracePt t="63801" x="6432550" y="4613275"/>
          <p14:tracePt t="63807" x="6442075" y="4613275"/>
          <p14:tracePt t="63816" x="6451600" y="4613275"/>
          <p14:tracePt t="63823" x="6461125" y="4613275"/>
          <p14:tracePt t="63832" x="6470650" y="4613275"/>
          <p14:tracePt t="63839" x="6480175" y="4613275"/>
          <p14:tracePt t="63847" x="6489700" y="4613275"/>
          <p14:tracePt t="64119" x="6470650" y="4613275"/>
          <p14:tracePt t="64125" x="6394450" y="4613275"/>
          <p14:tracePt t="64133" x="6299200" y="4622800"/>
          <p14:tracePt t="64141" x="6184900" y="4622800"/>
          <p14:tracePt t="64149" x="6032500" y="4622800"/>
          <p14:tracePt t="64157" x="5880100" y="4603750"/>
          <p14:tracePt t="64166" x="5737225" y="4575175"/>
          <p14:tracePt t="64173" x="5603875" y="4546600"/>
          <p14:tracePt t="64181" x="5499100" y="4518025"/>
          <p14:tracePt t="64187" x="5384800" y="4498975"/>
          <p14:tracePt t="64195" x="5310188" y="4489450"/>
          <p14:tracePt t="64203" x="5272088" y="4479925"/>
          <p14:tracePt t="64210" x="5253038" y="4470400"/>
          <p14:tracePt t="64359" x="5253038" y="4460875"/>
          <p14:tracePt t="64553" x="5262563" y="4460875"/>
          <p14:tracePt t="64561" x="5272088" y="4470400"/>
          <p14:tracePt t="64566" x="5300663" y="4498975"/>
          <p14:tracePt t="64574" x="5337175" y="4527550"/>
          <p14:tracePt t="64583" x="5365750" y="4546600"/>
          <p14:tracePt t="64591" x="5384800" y="4565650"/>
          <p14:tracePt t="64599" x="5394325" y="4575175"/>
          <p14:tracePt t="64607" x="5413375" y="4584700"/>
          <p14:tracePt t="64616" x="5422900" y="4594225"/>
          <p14:tracePt t="64623" x="5422900" y="4603750"/>
          <p14:tracePt t="64630" x="5432425" y="4613275"/>
          <p14:tracePt t="64638" x="5441950" y="4613275"/>
          <p14:tracePt t="64645" x="5451475" y="4622800"/>
          <p14:tracePt t="64653" x="5461000" y="4632325"/>
          <p14:tracePt t="64661" x="5470525" y="4632325"/>
          <p14:tracePt t="64669" x="5480050" y="4632325"/>
          <p14:tracePt t="64685" x="5489575" y="4632325"/>
          <p14:tracePt t="64691" x="5499100" y="4632325"/>
          <p14:tracePt t="64699" x="5508625" y="4632325"/>
          <p14:tracePt t="64707" x="5518150" y="4632325"/>
          <p14:tracePt t="64717" x="5527675" y="4632325"/>
          <p14:tracePt t="64723" x="5537200" y="4632325"/>
          <p14:tracePt t="64739" x="5546725" y="4622800"/>
          <p14:tracePt t="64749" x="5556250" y="4613275"/>
          <p14:tracePt t="64753" x="5565775" y="4603750"/>
          <p14:tracePt t="64761" x="5584825" y="4594225"/>
          <p14:tracePt t="64769" x="5594350" y="4584700"/>
          <p14:tracePt t="64777" x="5603875" y="4575175"/>
          <p14:tracePt t="64793" x="5613400" y="4575175"/>
          <p14:tracePt t="64801" x="5622925" y="4575175"/>
          <p14:tracePt t="64809" x="5632450" y="4575175"/>
          <p14:tracePt t="64885" x="5641975" y="4565650"/>
          <p14:tracePt t="64893" x="5651500" y="4565650"/>
          <p14:tracePt t="64901" x="5661025" y="4556125"/>
          <p14:tracePt t="64909" x="5670550" y="4546600"/>
          <p14:tracePt t="64917" x="5680075" y="4546600"/>
          <p14:tracePt t="64925" x="5689600" y="4546600"/>
          <p14:tracePt t="64933" x="5699125" y="4546600"/>
          <p14:tracePt t="64941" x="5708650" y="4546600"/>
          <p14:tracePt t="64948" x="5727700" y="4546600"/>
          <p14:tracePt t="64955" x="5746750" y="4546600"/>
          <p14:tracePt t="64964" x="5775325" y="4546600"/>
          <p14:tracePt t="64971" x="5794375" y="4546600"/>
          <p14:tracePt t="64980" x="5813425" y="4546600"/>
          <p14:tracePt t="64987" x="5822950" y="4546600"/>
          <p14:tracePt t="64997" x="5832475" y="4546600"/>
          <p14:tracePt t="65002" x="5851525" y="4546600"/>
          <p14:tracePt t="65008" x="5861050" y="4546600"/>
          <p14:tracePt t="65017" x="5889625" y="4546600"/>
          <p14:tracePt t="65025" x="5899150" y="4546600"/>
          <p14:tracePt t="65033" x="5918200" y="4546600"/>
          <p14:tracePt t="65050" x="5927725" y="4546600"/>
          <p14:tracePt t="65057" x="5937250" y="4546600"/>
          <p14:tracePt t="65066" x="5946775" y="4556125"/>
          <p14:tracePt t="65071" x="5956300" y="4556125"/>
          <p14:tracePt t="65080" x="5965825" y="4565650"/>
          <p14:tracePt t="65087" x="5975350" y="4565650"/>
          <p14:tracePt t="65103" x="5984875" y="4565650"/>
          <p14:tracePt t="65111" x="5994400" y="4565650"/>
          <p14:tracePt t="65119" x="6003925" y="4565650"/>
          <p14:tracePt t="65124" x="6013450" y="4565650"/>
          <p14:tracePt t="65133" x="6022975" y="4565650"/>
          <p14:tracePt t="65141" x="6032500" y="4565650"/>
          <p14:tracePt t="65166" x="6042025" y="4565650"/>
          <p14:tracePt t="65173" x="6051550" y="4565650"/>
          <p14:tracePt t="65183" x="6061075" y="4565650"/>
          <p14:tracePt t="65203" x="6080125" y="4565650"/>
          <p14:tracePt t="65211" x="6089650" y="4565650"/>
          <p14:tracePt t="65227" x="6099175" y="4565650"/>
          <p14:tracePt t="65235" x="6118225" y="4565650"/>
          <p14:tracePt t="65243" x="6127750" y="4565650"/>
          <p14:tracePt t="65251" x="6146800" y="4565650"/>
          <p14:tracePt t="65257" x="6156325" y="4565650"/>
          <p14:tracePt t="65273" x="6184900" y="4565650"/>
          <p14:tracePt t="65282" x="6203950" y="4565650"/>
          <p14:tracePt t="65289" x="6232525" y="4565650"/>
          <p14:tracePt t="65298" x="6242050" y="4565650"/>
          <p14:tracePt t="65305" x="6261100" y="4565650"/>
          <p14:tracePt t="65311" x="6270625" y="4565650"/>
          <p14:tracePt t="65319" x="6280150" y="4565650"/>
          <p14:tracePt t="65327" x="6289675" y="4565650"/>
          <p14:tracePt t="65335" x="6299200" y="4565650"/>
          <p14:tracePt t="65352" x="6308725" y="4565650"/>
          <p14:tracePt t="65359" x="6318250" y="4565650"/>
          <p14:tracePt t="65367" x="6327775" y="4556125"/>
          <p14:tracePt t="65373" x="6337300" y="4546600"/>
          <p14:tracePt t="65389" x="6346825" y="4537075"/>
          <p14:tracePt t="65399" x="6356350" y="4537075"/>
          <p14:tracePt t="65405" x="6365875" y="4527550"/>
          <p14:tracePt t="65412" x="6384925" y="4527550"/>
          <p14:tracePt t="65421" x="6403975" y="4518025"/>
          <p14:tracePt t="65429" x="6423025" y="4518025"/>
          <p14:tracePt t="65438" x="6442075" y="4508500"/>
          <p14:tracePt t="65446" x="6451600" y="4508500"/>
          <p14:tracePt t="65451" x="6461125" y="4498975"/>
          <p14:tracePt t="65459" x="6470650" y="4498975"/>
          <p14:tracePt t="65467" x="6480175" y="4489450"/>
          <p14:tracePt t="65474" x="6489700" y="4489450"/>
          <p14:tracePt t="65553" x="6403975" y="4498975"/>
          <p14:tracePt t="65561" x="6270625" y="4508500"/>
          <p14:tracePt t="65567" x="6099175" y="4508500"/>
          <p14:tracePt t="65575" x="5889625" y="4508500"/>
          <p14:tracePt t="65583" x="5651500" y="4470400"/>
          <p14:tracePt t="65591" x="5346700" y="4413250"/>
          <p14:tracePt t="65600" x="5005388" y="4346575"/>
          <p14:tracePt t="65607" x="4662488" y="4260850"/>
          <p14:tracePt t="65616" x="4395788" y="4203700"/>
          <p14:tracePt t="65623" x="4186238" y="4184650"/>
          <p14:tracePt t="65629" x="3986213" y="4165600"/>
          <p14:tracePt t="65636" x="3814763" y="4165600"/>
          <p14:tracePt t="65646" x="3673475" y="4175125"/>
          <p14:tracePt t="65653" x="3540125" y="4194175"/>
          <p14:tracePt t="65660" x="3425825" y="4203700"/>
          <p14:tracePt t="65669" x="3330575" y="4222750"/>
          <p14:tracePt t="65677" x="3244850" y="4232275"/>
          <p14:tracePt t="65686" x="3168650" y="4241800"/>
          <p14:tracePt t="65693" x="3101975" y="4260850"/>
          <p14:tracePt t="65701" x="3073400" y="4270375"/>
          <p14:tracePt t="65707" x="3044825" y="4279900"/>
          <p14:tracePt t="65718" x="3016250" y="4279900"/>
          <p14:tracePt t="65723" x="2997200" y="4289425"/>
          <p14:tracePt t="65733" x="2987675" y="4289425"/>
          <p14:tracePt t="65738" x="2968625" y="4298950"/>
          <p14:tracePt t="65748" x="2959100" y="4298950"/>
          <p14:tracePt t="65754" x="2949575" y="4298950"/>
          <p14:tracePt t="65761" x="2940050" y="4298950"/>
          <p14:tracePt t="65769" x="2930525" y="4308475"/>
          <p14:tracePt t="65785" x="2911475" y="4318000"/>
          <p14:tracePt t="65793" x="2892425" y="4327525"/>
          <p14:tracePt t="65801" x="2873375" y="4337050"/>
          <p14:tracePt t="65809" x="2844800" y="4346575"/>
          <p14:tracePt t="65817" x="2816225" y="4356100"/>
          <p14:tracePt t="65823" x="2787650" y="4365625"/>
          <p14:tracePt t="65832" x="2768600" y="4375150"/>
          <p14:tracePt t="65839" x="2740025" y="4384675"/>
          <p14:tracePt t="65849" x="2720975" y="4384675"/>
          <p14:tracePt t="65855" x="2701925" y="4394200"/>
          <p14:tracePt t="65862" x="2663825" y="4394200"/>
          <p14:tracePt t="65871" x="2635250" y="4403725"/>
          <p14:tracePt t="65879" x="2616200" y="4413250"/>
          <p14:tracePt t="65885" x="2597150" y="4422775"/>
          <p14:tracePt t="65899" x="2587625" y="4432300"/>
          <p14:tracePt t="65900" x="2578100" y="4451350"/>
          <p14:tracePt t="65909" x="2568575" y="4460875"/>
          <p14:tracePt t="65918" x="2559050" y="4470400"/>
          <p14:tracePt t="65925" x="2559050" y="4489450"/>
          <p14:tracePt t="65933" x="2549525" y="4489450"/>
          <p14:tracePt t="65941" x="2549525" y="4508500"/>
          <p14:tracePt t="65948" x="2549525" y="4527550"/>
          <p14:tracePt t="65955" x="2549525" y="4537075"/>
          <p14:tracePt t="65963" x="2549525" y="4546600"/>
          <p14:tracePt t="65971" x="2549525" y="4556125"/>
          <p14:tracePt t="65980" x="2549525" y="4565650"/>
          <p14:tracePt t="65996" x="2549525" y="4575175"/>
          <p14:tracePt t="66003" x="2549525" y="4584700"/>
          <p14:tracePt t="66009" x="2549525" y="4594225"/>
          <p14:tracePt t="66017" x="2549525" y="4603750"/>
          <p14:tracePt t="66025" x="2549525" y="4613275"/>
          <p14:tracePt t="66033" x="2559050" y="4632325"/>
          <p14:tracePt t="66041" x="2568575" y="4632325"/>
          <p14:tracePt t="66051" x="2578100" y="4641850"/>
          <p14:tracePt t="66057" x="2587625" y="4651375"/>
          <p14:tracePt t="66066" x="2587625" y="4660900"/>
          <p14:tracePt t="66071" x="2597150" y="4660900"/>
          <p14:tracePt t="66079" x="2597150" y="4670425"/>
          <p14:tracePt t="66421" x="2606675" y="4670425"/>
          <p14:tracePt t="66437" x="2635250" y="4660900"/>
          <p14:tracePt t="66443" x="2635250" y="4651375"/>
          <p14:tracePt t="66451" x="2644775" y="4641850"/>
          <p14:tracePt t="66459" x="2654300" y="4641850"/>
          <p14:tracePt t="66467" x="2663825" y="4641850"/>
          <p14:tracePt t="66475" x="2673350" y="4641850"/>
          <p14:tracePt t="66887" x="2682875" y="4670425"/>
          <p14:tracePt t="66893" x="2692400" y="4679950"/>
          <p14:tracePt t="66901" x="2692400" y="4689475"/>
          <p14:tracePt t="66909" x="2701925" y="4699000"/>
          <p14:tracePt t="66920" x="2720975" y="4708525"/>
          <p14:tracePt t="66926" x="2759075" y="4718050"/>
          <p14:tracePt t="66935" x="2825750" y="4737100"/>
          <p14:tracePt t="66941" x="2968625" y="4775200"/>
          <p14:tracePt t="66950" x="3187700" y="4822825"/>
          <p14:tracePt t="66954" x="3597275" y="4889500"/>
          <p14:tracePt t="66965" x="4043363" y="4965700"/>
          <p14:tracePt t="66970" x="4500563" y="5032375"/>
          <p14:tracePt t="66979" x="4910138" y="5099050"/>
          <p14:tracePt t="67000" x="5461000" y="5118100"/>
          <p14:tracePt t="67003" x="5641975" y="5099050"/>
          <p14:tracePt t="67011" x="5775325" y="5070475"/>
          <p14:tracePt t="67019" x="5861050" y="5022850"/>
          <p14:tracePt t="67025" x="5946775" y="4984750"/>
          <p14:tracePt t="67034" x="5994400" y="4946650"/>
          <p14:tracePt t="67041" x="6042025" y="4908550"/>
          <p14:tracePt t="67051" x="6061075" y="4889500"/>
          <p14:tracePt t="67057" x="6080125" y="4870450"/>
          <p14:tracePt t="67068" x="6099175" y="4851400"/>
          <p14:tracePt t="67073" x="6137275" y="4813300"/>
          <p14:tracePt t="67080" x="6184900" y="4775200"/>
          <p14:tracePt t="67089" x="6251575" y="4727575"/>
          <p14:tracePt t="67097" x="6337300" y="4679950"/>
          <p14:tracePt t="67104" x="6461125" y="4632325"/>
          <p14:tracePt t="67111" x="6575425" y="4594225"/>
          <p14:tracePt t="67118" x="6737350" y="4546600"/>
          <p14:tracePt t="67126" x="6907213" y="4498975"/>
          <p14:tracePt t="67134" x="7097713" y="4451350"/>
          <p14:tracePt t="67140" x="7278688" y="4403725"/>
          <p14:tracePt t="67150" x="7412038" y="4375150"/>
          <p14:tracePt t="67156" x="7526338" y="4356100"/>
          <p14:tracePt t="67166" x="7631113" y="4346575"/>
          <p14:tracePt t="67172" x="7669213" y="4327525"/>
          <p14:tracePt t="67182" x="7716838" y="4318000"/>
          <p14:tracePt t="67189" x="7735888" y="4308475"/>
          <p14:tracePt t="67200" x="7745413" y="4308475"/>
          <p14:tracePt t="67343" x="7773988" y="4308475"/>
          <p14:tracePt t="67351" x="7812088" y="4308475"/>
          <p14:tracePt t="67359" x="7859713" y="4308475"/>
          <p14:tracePt t="67368" x="7897813" y="4308475"/>
          <p14:tracePt t="67375" x="7926388" y="4308475"/>
          <p14:tracePt t="67384" x="7954963" y="4308475"/>
          <p14:tracePt t="67391" x="7993063" y="4308475"/>
          <p14:tracePt t="67399" x="8002588" y="4308475"/>
          <p14:tracePt t="67404" x="8012113" y="4308475"/>
          <p14:tracePt t="67413" x="8021638" y="4308475"/>
          <p14:tracePt t="67421" x="8031163" y="4308475"/>
          <p14:tracePt t="67437" x="8040688" y="4308475"/>
          <p14:tracePt t="67447" x="8050213" y="4308475"/>
          <p14:tracePt t="67454" x="8059738" y="4318000"/>
          <p14:tracePt t="67459" x="8088313" y="4337050"/>
          <p14:tracePt t="67468" x="8135938" y="4375150"/>
          <p14:tracePt t="67475" x="8202613" y="4413250"/>
          <p14:tracePt t="67484" x="8288338" y="4470400"/>
          <p14:tracePt t="67491" x="8374063" y="4527550"/>
          <p14:tracePt t="67501" x="8458200" y="4603750"/>
          <p14:tracePt t="67507" x="8543925" y="4670425"/>
          <p14:tracePt t="67519" x="8629650" y="4727575"/>
          <p14:tracePt t="67521" x="8696325" y="4765675"/>
          <p14:tracePt t="67529" x="8743950" y="4803775"/>
          <p14:tracePt t="67536" x="8810625" y="4851400"/>
          <p14:tracePt t="67546" x="8877300" y="4889500"/>
          <p14:tracePt t="67553" x="8943975" y="4927600"/>
          <p14:tracePt t="67561" x="8991600" y="4965700"/>
          <p14:tracePt t="67569" x="9029700" y="4984750"/>
          <p14:tracePt t="67577" x="9058275" y="4994275"/>
          <p14:tracePt t="67584" x="9086850" y="5003800"/>
          <p14:tracePt t="67590" x="9096375" y="5013325"/>
          <p14:tracePt t="67601" x="9105900" y="5013325"/>
          <p14:tracePt t="68251" x="9105900" y="5080000"/>
          <p14:tracePt t="73647" x="6184900" y="5678488"/>
          <p14:tracePt t="73655" x="5546725" y="5611813"/>
          <p14:tracePt t="73664" x="4872038" y="5526088"/>
          <p14:tracePt t="73671" x="4310063" y="5421313"/>
          <p14:tracePt t="73680" x="3787775" y="5373688"/>
          <p14:tracePt t="73687" x="3463925" y="5354638"/>
          <p14:tracePt t="73696" x="3273425" y="5335588"/>
          <p14:tracePt t="73703" x="3159125" y="5335588"/>
          <p14:tracePt t="73710" x="3130550" y="5335588"/>
          <p14:tracePt t="73717" x="3121025" y="5335588"/>
          <p14:tracePt t="73951" x="3149600" y="5316538"/>
          <p14:tracePt t="73957" x="3197225" y="5297488"/>
          <p14:tracePt t="73965" x="3235325" y="5287963"/>
          <p14:tracePt t="73972" x="3321050" y="5287963"/>
          <p14:tracePt t="73982" x="3435350" y="5297488"/>
          <p14:tracePt t="73989" x="3587750" y="5345113"/>
          <p14:tracePt t="73997" x="3814763" y="5430838"/>
          <p14:tracePt t="74005" x="4148138" y="5583238"/>
          <p14:tracePt t="74014" x="4443413" y="5735638"/>
          <p14:tracePt t="74019" x="4738688" y="5878513"/>
          <p14:tracePt t="74028" x="4995863" y="6002338"/>
          <p14:tracePt t="74035" x="5167313" y="6059488"/>
          <p14:tracePt t="74043" x="5291138" y="6126163"/>
          <p14:tracePt t="74051" x="5375275" y="6154738"/>
          <p14:tracePt t="74059" x="5413375" y="6164263"/>
          <p14:tracePt t="74067" x="5422900" y="6164263"/>
          <p14:tracePt t="74075" x="5432425" y="6164263"/>
          <p14:tracePt t="74145" x="5432425" y="6154738"/>
          <p14:tracePt t="74151" x="5432425" y="6145213"/>
          <p14:tracePt t="74159" x="5432425" y="6135688"/>
          <p14:tracePt t="74167" x="5432425" y="6126163"/>
          <p14:tracePt t="74183" x="5432425" y="6116638"/>
          <p14:tracePt t="74191" x="5432425" y="6107113"/>
          <p14:tracePt t="74199" x="5422900" y="6088063"/>
          <p14:tracePt t="74207" x="5413375" y="6078538"/>
          <p14:tracePt t="74214" x="5413375" y="6059488"/>
          <p14:tracePt t="74221" x="5394325" y="6040438"/>
          <p14:tracePt t="74230" x="5394325" y="6030913"/>
          <p14:tracePt t="74237" x="5384800" y="6021388"/>
          <p14:tracePt t="74246" x="5375275" y="6011863"/>
          <p14:tracePt t="74252" x="5346700" y="5983288"/>
          <p14:tracePt t="74262" x="5329238" y="5945188"/>
          <p14:tracePt t="74269" x="5310188" y="5916613"/>
          <p14:tracePt t="74275" x="5281613" y="5888038"/>
          <p14:tracePt t="74283" x="5253038" y="5849938"/>
          <p14:tracePt t="74291" x="5214938" y="5802313"/>
          <p14:tracePt t="74299" x="5176838" y="5754688"/>
          <p14:tracePt t="74307" x="5138738" y="5716588"/>
          <p14:tracePt t="74315" x="5110163" y="5688013"/>
          <p14:tracePt t="74323" x="5072063" y="5649913"/>
          <p14:tracePt t="74330" x="5043488" y="5621338"/>
          <p14:tracePt t="74337" x="5033963" y="5602288"/>
          <p14:tracePt t="74346" x="5024438" y="5592763"/>
          <p14:tracePt t="74353" x="5014913" y="5583238"/>
          <p14:tracePt t="74447" x="5005388" y="5573713"/>
          <p14:tracePt t="74463" x="4986338" y="5564188"/>
          <p14:tracePt t="74470" x="4957763" y="5545138"/>
          <p14:tracePt t="74477" x="4929188" y="5535613"/>
          <p14:tracePt t="74485" x="4910138" y="5526088"/>
          <p14:tracePt t="74493" x="4891088" y="5516563"/>
          <p14:tracePt t="74501" x="4852988" y="5497513"/>
          <p14:tracePt t="74509" x="4833938" y="5487988"/>
          <p14:tracePt t="74517" x="4814888" y="5459413"/>
          <p14:tracePt t="74523" x="4795838" y="5449888"/>
          <p14:tracePt t="74530" x="4786313" y="5449888"/>
          <p14:tracePt t="74539" x="4776788" y="5440363"/>
          <p14:tracePt t="74547" x="4767263" y="5430838"/>
          <p14:tracePt t="74555" x="4767263" y="5421313"/>
          <p14:tracePt t="74563" x="4748213" y="5411788"/>
          <p14:tracePt t="74571" x="4710113" y="5402263"/>
          <p14:tracePt t="74580" x="4691063" y="5392738"/>
          <p14:tracePt t="74585" x="4691063" y="5383213"/>
          <p14:tracePt t="74593" x="4681538" y="5373688"/>
          <p14:tracePt t="74601" x="4672013" y="5373688"/>
          <p14:tracePt t="74611" x="4662488" y="5373688"/>
          <p14:tracePt t="74617" x="4643438" y="5364163"/>
          <p14:tracePt t="74625" x="4633913" y="5364163"/>
          <p14:tracePt t="74633" x="4614863" y="5354638"/>
          <p14:tracePt t="74641" x="4586288" y="5345113"/>
          <p14:tracePt t="74647" x="4557713" y="5345113"/>
          <p14:tracePt t="74655" x="4529138" y="5335588"/>
          <p14:tracePt t="74663" x="4491038" y="5326063"/>
          <p14:tracePt t="74671" x="4452938" y="5316538"/>
          <p14:tracePt t="74681" x="4405313" y="5307013"/>
          <p14:tracePt t="74687" x="4348163" y="5287963"/>
          <p14:tracePt t="74695" x="4300538" y="5278438"/>
          <p14:tracePt t="74703" x="4252913" y="5268913"/>
          <p14:tracePt t="74709" x="4224338" y="5268913"/>
          <p14:tracePt t="74717" x="4195763" y="5268913"/>
          <p14:tracePt t="74725" x="4176713" y="5268913"/>
          <p14:tracePt t="74732" x="4157663" y="5268913"/>
          <p14:tracePt t="74741" x="4129088" y="5268913"/>
          <p14:tracePt t="74748" x="4119563" y="5278438"/>
          <p14:tracePt t="74757" x="4110038" y="5287963"/>
          <p14:tracePt t="74773" x="4100513" y="5297488"/>
          <p14:tracePt t="74782" x="4100513" y="5307013"/>
          <p14:tracePt t="74787" x="4090988" y="5307013"/>
          <p14:tracePt t="74796" x="4090988" y="5316538"/>
          <p14:tracePt t="74803" x="4081463" y="5326063"/>
          <p14:tracePt t="74812" x="4081463" y="5335588"/>
          <p14:tracePt t="74819" x="4071938" y="5345113"/>
          <p14:tracePt t="74826" x="4062413" y="5354638"/>
          <p14:tracePt t="74835" x="4052888" y="5364163"/>
          <p14:tracePt t="74843" x="4043363" y="5364163"/>
          <p14:tracePt t="74850" x="4033838" y="5373688"/>
          <p14:tracePt t="74857" x="4024313" y="5383213"/>
          <p14:tracePt t="74865" x="4024313" y="5392738"/>
          <p14:tracePt t="74873" x="4014788" y="5402263"/>
          <p14:tracePt t="74894" x="3995738" y="5411788"/>
          <p14:tracePt t="74897" x="3986213" y="5421313"/>
          <p14:tracePt t="74903" x="3976688" y="5421313"/>
          <p14:tracePt t="74911" x="3967163" y="5421313"/>
          <p14:tracePt t="74918" x="3967163" y="5430838"/>
          <p14:tracePt t="74926" x="3957638" y="5440363"/>
          <p14:tracePt t="74935" x="3948113" y="5449888"/>
          <p14:tracePt t="74943" x="3938588" y="5468938"/>
          <p14:tracePt t="74951" x="3929063" y="5478463"/>
          <p14:tracePt t="74961" x="3919538" y="5487988"/>
          <p14:tracePt t="74965" x="3910013" y="5487988"/>
          <p14:tracePt t="75043" x="3910013" y="5497513"/>
          <p14:tracePt t="75051" x="3900488" y="5516563"/>
          <p14:tracePt t="75059" x="3900488" y="5526088"/>
          <p14:tracePt t="75067" x="3900488" y="5535613"/>
          <p14:tracePt t="75075" x="3900488" y="5545138"/>
          <p14:tracePt t="75167" x="3938588" y="5545138"/>
          <p14:tracePt t="75175" x="4033838" y="5526088"/>
          <p14:tracePt t="75183" x="4110038" y="5516563"/>
          <p14:tracePt t="75191" x="4195763" y="5487988"/>
          <p14:tracePt t="75199" x="4281488" y="5459413"/>
          <p14:tracePt t="75207" x="4357688" y="5421313"/>
          <p14:tracePt t="75215" x="4405313" y="5392738"/>
          <p14:tracePt t="75223" x="4452938" y="5373688"/>
          <p14:tracePt t="75230" x="4471988" y="5364163"/>
          <p14:tracePt t="75237" x="4491038" y="5354638"/>
          <p14:tracePt t="75246" x="4500563" y="5345113"/>
          <p14:tracePt t="75360" x="4462463" y="5364163"/>
          <p14:tracePt t="75369" x="4386263" y="5392738"/>
          <p14:tracePt t="75378" x="4300538" y="5402263"/>
          <p14:tracePt t="75385" x="4205288" y="5402263"/>
          <p14:tracePt t="75392" x="4071938" y="5402263"/>
          <p14:tracePt t="75401" x="3957638" y="5392738"/>
          <p14:tracePt t="75407" x="3824288" y="5383213"/>
          <p14:tracePt t="75415" x="3692525" y="5383213"/>
          <p14:tracePt t="75423" x="3578225" y="5383213"/>
          <p14:tracePt t="75431" x="3502025" y="5383213"/>
          <p14:tracePt t="75439" x="3454400" y="5383213"/>
          <p14:tracePt t="75447" x="3425825" y="5383213"/>
          <p14:tracePt t="75455" x="3416300" y="5392738"/>
          <p14:tracePt t="75464" x="3397250" y="5402263"/>
          <p14:tracePt t="75469" x="3387725" y="5411788"/>
          <p14:tracePt t="75480" x="3378200" y="5411788"/>
          <p14:tracePt t="75485" x="3359150" y="5430838"/>
          <p14:tracePt t="75493" x="3340100" y="5459413"/>
          <p14:tracePt t="75500" x="3321050" y="5478463"/>
          <p14:tracePt t="75511" x="3302000" y="5487988"/>
          <p14:tracePt t="75517" x="3292475" y="5497513"/>
          <p14:tracePt t="75525" x="3282950" y="5497513"/>
          <p14:tracePt t="75531" x="3273425" y="5507038"/>
          <p14:tracePt t="75539" x="3273425" y="5516563"/>
          <p14:tracePt t="75547" x="3263900" y="5526088"/>
          <p14:tracePt t="75555" x="3254375" y="5526088"/>
          <p14:tracePt t="75563" x="3254375" y="5535613"/>
          <p14:tracePt t="75717" x="3282950" y="5535613"/>
          <p14:tracePt t="75725" x="3311525" y="5526088"/>
          <p14:tracePt t="75733" x="3340100" y="5516563"/>
          <p14:tracePt t="75741" x="3387725" y="5507038"/>
          <p14:tracePt t="75748" x="3435350" y="5487988"/>
          <p14:tracePt t="75757" x="3473450" y="5478463"/>
          <p14:tracePt t="75765" x="3521075" y="5468938"/>
          <p14:tracePt t="75773" x="3559175" y="5459413"/>
          <p14:tracePt t="75781" x="3606800" y="5449888"/>
          <p14:tracePt t="75789" x="3635375" y="5440363"/>
          <p14:tracePt t="75795" x="3673475" y="5430838"/>
          <p14:tracePt t="75803" x="3683000" y="5430838"/>
          <p14:tracePt t="75812" x="3692525" y="5421313"/>
          <p14:tracePt t="75819" x="3702050" y="5421313"/>
          <p14:tracePt t="75828" x="3711575" y="5421313"/>
          <p14:tracePt t="75835" x="3721100" y="5421313"/>
          <p14:tracePt t="75844" x="3730625" y="5421313"/>
          <p14:tracePt t="76199" x="3759200" y="5421313"/>
          <p14:tracePt t="76207" x="3787775" y="5421313"/>
          <p14:tracePt t="76215" x="3806825" y="5421313"/>
          <p14:tracePt t="76223" x="3814763" y="5421313"/>
          <p14:tracePt t="76229" x="3833813" y="5421313"/>
          <p14:tracePt t="76237" x="3843338" y="5421313"/>
          <p14:tracePt t="76246" x="3881438" y="5421313"/>
          <p14:tracePt t="76262" x="3890963" y="5421313"/>
          <p14:tracePt t="76269" x="3910013" y="5421313"/>
          <p14:tracePt t="76279" x="3919538" y="5421313"/>
          <p14:tracePt t="76285" x="3929063" y="5421313"/>
          <p14:tracePt t="76291" x="3948113" y="5421313"/>
          <p14:tracePt t="76298" x="3957638" y="5421313"/>
          <p14:tracePt t="76315" x="3967163" y="5421313"/>
          <p14:tracePt t="76323" x="3976688" y="5421313"/>
          <p14:tracePt t="76331" x="3986213" y="5421313"/>
          <p14:tracePt t="76339" x="3995738" y="5421313"/>
          <p14:tracePt t="76347" x="4005263" y="5421313"/>
          <p14:tracePt t="76352" x="4014788" y="5421313"/>
          <p14:tracePt t="76363" x="4024313" y="5421313"/>
          <p14:tracePt t="76369" x="4033838" y="5430838"/>
          <p14:tracePt t="76379" x="4052888" y="5430838"/>
          <p14:tracePt t="76385" x="4062413" y="5440363"/>
          <p14:tracePt t="76393" x="4081463" y="5440363"/>
          <p14:tracePt t="76401" x="4110038" y="5449888"/>
          <p14:tracePt t="76409" x="4129088" y="5449888"/>
          <p14:tracePt t="76417" x="4157663" y="5449888"/>
          <p14:tracePt t="76423" x="4176713" y="5459413"/>
          <p14:tracePt t="76431" x="4186238" y="5459413"/>
          <p14:tracePt t="76439" x="4195763" y="5459413"/>
          <p14:tracePt t="76447" x="4214813" y="5459413"/>
          <p14:tracePt t="76455" x="4233863" y="5468938"/>
          <p14:tracePt t="76463" x="4262438" y="5468938"/>
          <p14:tracePt t="76471" x="4281488" y="5468938"/>
          <p14:tracePt t="76479" x="4300538" y="5468938"/>
          <p14:tracePt t="76485" x="4319588" y="5468938"/>
          <p14:tracePt t="76493" x="4329113" y="5468938"/>
          <p14:tracePt t="76510" x="4338638" y="5468938"/>
          <p14:tracePt t="76517" x="4348163" y="5468938"/>
          <p14:tracePt t="76526" x="4357688" y="5468938"/>
          <p14:tracePt t="76533" x="4367213" y="5468938"/>
          <p14:tracePt t="76541" x="4376738" y="5468938"/>
          <p14:tracePt t="76555" x="4386263" y="5468938"/>
          <p14:tracePt t="76703" x="4395788" y="5478463"/>
          <p14:tracePt t="76711" x="4424363" y="5478463"/>
          <p14:tracePt t="76719" x="4443413" y="5487988"/>
          <p14:tracePt t="76728" x="4471988" y="5497513"/>
          <p14:tracePt t="76733" x="4510088" y="5507038"/>
          <p14:tracePt t="76741" x="4538663" y="5507038"/>
          <p14:tracePt t="76749" x="4567238" y="5507038"/>
          <p14:tracePt t="76757" x="4586288" y="5507038"/>
          <p14:tracePt t="76765" x="4595813" y="5507038"/>
          <p14:tracePt t="76773" x="4605338" y="5507038"/>
          <p14:tracePt t="76781" x="4614863" y="5507038"/>
          <p14:tracePt t="76797" x="4624388" y="5516563"/>
          <p14:tracePt t="76803" x="4643438" y="5516563"/>
          <p14:tracePt t="76812" x="4652963" y="5516563"/>
          <p14:tracePt t="76819" x="4662488" y="5516563"/>
          <p14:tracePt t="76828" x="4672013" y="5516563"/>
          <p14:tracePt t="76835" x="4681538" y="5516563"/>
          <p14:tracePt t="76851" x="4700588" y="5516563"/>
          <p14:tracePt t="76861" x="4710113" y="5516563"/>
          <p14:tracePt t="76865" x="4729163" y="5516563"/>
          <p14:tracePt t="76873" x="4748213" y="5526088"/>
          <p14:tracePt t="76882" x="4767263" y="5535613"/>
          <p14:tracePt t="76889" x="4786313" y="5535613"/>
          <p14:tracePt t="76899" x="4805363" y="5535613"/>
          <p14:tracePt t="76905" x="4833938" y="5545138"/>
          <p14:tracePt t="76913" x="4843463" y="5545138"/>
          <p14:tracePt t="76919" x="4862513" y="5545138"/>
          <p14:tracePt t="76930" x="4881563" y="5554663"/>
          <p14:tracePt t="76935" x="4891088" y="5554663"/>
          <p14:tracePt t="76944" x="4900613" y="5554663"/>
          <p14:tracePt t="76960" x="4910138" y="5554663"/>
          <p14:tracePt t="76967" x="4919663" y="5554663"/>
          <p14:tracePt t="76981" x="4929188" y="5554663"/>
          <p14:tracePt t="76989" x="4938713" y="5554663"/>
          <p14:tracePt t="76997" x="4948238" y="5554663"/>
          <p14:tracePt t="77013" x="4957763" y="5554663"/>
          <p14:tracePt t="77021" x="4967288" y="5554663"/>
          <p14:tracePt t="77030" x="4976813" y="5554663"/>
          <p14:tracePt t="77037" x="4986338" y="5554663"/>
          <p14:tracePt t="77045" x="4995863" y="5554663"/>
          <p14:tracePt t="77053" x="5005388" y="5554663"/>
          <p14:tracePt t="77067" x="5014913" y="5554663"/>
          <p14:tracePt t="77077" x="5024438" y="5564188"/>
          <p14:tracePt t="77083" x="5033963" y="5564188"/>
          <p14:tracePt t="77091" x="5043488" y="5564188"/>
          <p14:tracePt t="77099" x="5053013" y="5564188"/>
          <p14:tracePt t="77107" x="5062538" y="5564188"/>
          <p14:tracePt t="77120" x="5072063" y="5564188"/>
          <p14:tracePt t="77129" x="5081588" y="5564188"/>
          <p14:tracePt t="77146" x="5091113" y="5564188"/>
          <p14:tracePt t="77162" x="5100638" y="5564188"/>
          <p14:tracePt t="77169" x="5110163" y="5564188"/>
          <p14:tracePt t="77223" x="5119688" y="5564188"/>
          <p14:tracePt t="77238" x="5129213" y="5554663"/>
          <p14:tracePt t="77246" x="5138738" y="5545138"/>
          <p14:tracePt t="77253" x="5148263" y="5535613"/>
          <p14:tracePt t="77262" x="5157788" y="5526088"/>
          <p14:tracePt t="77269" x="5167313" y="5516563"/>
          <p14:tracePt t="77279" x="5176838" y="5516563"/>
          <p14:tracePt t="77295" x="5186363" y="5507038"/>
          <p14:tracePt t="77307" x="5195888" y="5507038"/>
          <p14:tracePt t="77323" x="5205413" y="5497513"/>
          <p14:tracePt t="77338" x="5214938" y="5497513"/>
          <p14:tracePt t="77487" x="5214938" y="5487988"/>
          <p14:tracePt t="79773" x="5233988" y="5487988"/>
          <p14:tracePt t="79781" x="5262563" y="5487988"/>
          <p14:tracePt t="79789" x="5337175" y="5497513"/>
          <p14:tracePt t="79797" x="5470525" y="5526088"/>
          <p14:tracePt t="79805" x="5641975" y="5545138"/>
          <p14:tracePt t="79813" x="5832475" y="5564188"/>
          <p14:tracePt t="79821" x="6022975" y="5573713"/>
          <p14:tracePt t="79829" x="6232525" y="5592763"/>
          <p14:tracePt t="79835" x="6470650" y="5611813"/>
          <p14:tracePt t="79844" x="6680200" y="5611813"/>
          <p14:tracePt t="79851" x="6851650" y="5602288"/>
          <p14:tracePt t="80045" x="8031163" y="5099050"/>
          <p14:tracePt t="80053" x="8135938" y="5060950"/>
          <p14:tracePt t="80063" x="8259763" y="4984750"/>
          <p14:tracePt t="80068" x="8345488" y="4927600"/>
          <p14:tracePt t="80079" x="8429625" y="4851400"/>
          <p14:tracePt t="80085" x="8496300" y="4794250"/>
          <p14:tracePt t="80091" x="8553450" y="4756150"/>
          <p14:tracePt t="80099" x="8582025" y="4737100"/>
          <p14:tracePt t="80108" x="8601075" y="4718050"/>
          <p14:tracePt t="80114" x="8620125" y="4699000"/>
          <p14:tracePt t="80123" x="8629650" y="4689475"/>
          <p14:tracePt t="80131" x="8639175" y="4679950"/>
          <p14:tracePt t="80138" x="8648700" y="4670425"/>
          <p14:tracePt t="80145" x="8658225" y="4660900"/>
          <p14:tracePt t="80153" x="8667750" y="4660900"/>
          <p14:tracePt t="80163" x="8677275" y="4651375"/>
          <p14:tracePt t="80169" x="8686800" y="4641850"/>
          <p14:tracePt t="80179" x="8696325" y="4632325"/>
          <p14:tracePt t="80185" x="8715375" y="4613275"/>
          <p14:tracePt t="80195" x="8734425" y="4603750"/>
          <p14:tracePt t="80201" x="8743950" y="4594225"/>
          <p14:tracePt t="80208" x="8753475" y="4584700"/>
          <p14:tracePt t="80215" x="8763000" y="4575175"/>
          <p14:tracePt t="80239" x="8772525" y="4575175"/>
          <p14:tracePt t="80534" x="8839200" y="4584700"/>
          <p14:tracePt t="80541" x="9058275" y="4613275"/>
          <p14:tracePt t="84815" x="8867775" y="3757613"/>
          <p14:tracePt t="84822" x="8486775" y="3538538"/>
          <p14:tracePt t="84829" x="8183563" y="3367088"/>
          <p14:tracePt t="84837" x="7916863" y="3205163"/>
          <p14:tracePt t="84845" x="7716838" y="3052763"/>
          <p14:tracePt t="84853" x="7573963" y="2957513"/>
          <p14:tracePt t="84861" x="7469188" y="2900363"/>
          <p14:tracePt t="84869" x="7383463" y="2844800"/>
          <p14:tracePt t="84877" x="7354888" y="2825750"/>
          <p14:tracePt t="84885" x="7335838" y="2797175"/>
          <p14:tracePt t="84892" x="7326313" y="2787650"/>
          <p14:tracePt t="84899" x="7316788" y="2778125"/>
          <p14:tracePt t="84907" x="7307263" y="2768600"/>
          <p14:tracePt t="84915" x="7297738" y="2759075"/>
          <p14:tracePt t="84923" x="7278688" y="2749550"/>
          <p14:tracePt t="84931" x="7259638" y="2740025"/>
          <p14:tracePt t="84940" x="7231063" y="2730500"/>
          <p14:tracePt t="84948" x="7212013" y="2730500"/>
          <p14:tracePt t="84953" x="7202488" y="2730500"/>
          <p14:tracePt t="84962" x="7192963" y="2730500"/>
          <p14:tracePt t="85171" x="7192963" y="2740025"/>
          <p14:tracePt t="85179" x="7202488" y="2759075"/>
          <p14:tracePt t="85187" x="7212013" y="2768600"/>
          <p14:tracePt t="85195" x="7231063" y="2768600"/>
          <p14:tracePt t="85201" x="7250113" y="2768600"/>
          <p14:tracePt t="85210" x="7269163" y="2778125"/>
          <p14:tracePt t="85217" x="7288213" y="2778125"/>
          <p14:tracePt t="85226" x="7316788" y="2797175"/>
          <p14:tracePt t="85233" x="7345363" y="2797175"/>
          <p14:tracePt t="85241" x="7383463" y="2797175"/>
          <p14:tracePt t="85249" x="7412038" y="2797175"/>
          <p14:tracePt t="85258" x="7440613" y="2797175"/>
          <p14:tracePt t="85265" x="7469188" y="2787650"/>
          <p14:tracePt t="85273" x="7507288" y="2787650"/>
          <p14:tracePt t="85281" x="7535863" y="2778125"/>
          <p14:tracePt t="85287" x="7564438" y="2778125"/>
          <p14:tracePt t="85296" x="7612063" y="2768600"/>
          <p14:tracePt t="85303" x="7650163" y="2768600"/>
          <p14:tracePt t="85312" x="7697788" y="2768600"/>
          <p14:tracePt t="85319" x="7735888" y="2759075"/>
          <p14:tracePt t="85327" x="7802563" y="2749550"/>
          <p14:tracePt t="85333" x="7840663" y="2740025"/>
          <p14:tracePt t="85342" x="7888288" y="2720975"/>
          <p14:tracePt t="85349" x="7916863" y="2711450"/>
          <p14:tracePt t="85358" x="7935913" y="2701925"/>
          <p14:tracePt t="85364" x="7945438" y="2701925"/>
          <p14:tracePt t="85373" x="7954963" y="2701925"/>
          <p14:tracePt t="85381" x="7954963" y="2692400"/>
          <p14:tracePt t="85390" x="7964488" y="2682875"/>
          <p14:tracePt t="85395" x="7974013" y="2682875"/>
          <p14:tracePt t="85403" x="7983538" y="2673350"/>
          <p14:tracePt t="85411" x="7993063" y="2663825"/>
          <p14:tracePt t="85419" x="8002588" y="2663825"/>
          <p14:tracePt t="85428" x="8012113" y="2663825"/>
          <p14:tracePt t="85435" x="8021638" y="2654300"/>
          <p14:tracePt t="85443" x="8031163" y="2654300"/>
          <p14:tracePt t="85451" x="8040688" y="2654300"/>
          <p14:tracePt t="85457" x="8050213" y="2654300"/>
          <p14:tracePt t="85550" x="8050213" y="2673350"/>
          <p14:tracePt t="85560" x="8002588" y="2692400"/>
          <p14:tracePt t="85567" x="7916863" y="2740025"/>
          <p14:tracePt t="85578" x="7745413" y="2787650"/>
          <p14:tracePt t="85580" x="7497763" y="2835275"/>
          <p14:tracePt t="85589" x="7126288" y="2881313"/>
          <p14:tracePt t="85597" x="6727825" y="2900363"/>
          <p14:tracePt t="85605" x="6318250" y="2844800"/>
          <p14:tracePt t="85613" x="5899150" y="2749550"/>
          <p14:tracePt t="85621" x="5451475" y="2682875"/>
          <p14:tracePt t="85629" x="5119688" y="2635250"/>
          <p14:tracePt t="85637" x="4881563" y="2635250"/>
          <p14:tracePt t="85645" x="4719638" y="2635250"/>
          <p14:tracePt t="85651" x="4576763" y="2644775"/>
          <p14:tracePt t="85660" x="4462463" y="2644775"/>
          <p14:tracePt t="85667" x="4367213" y="2654300"/>
          <p14:tracePt t="85677" x="4291013" y="2673350"/>
          <p14:tracePt t="85683" x="4243388" y="2682875"/>
          <p14:tracePt t="85692" x="4195763" y="2701925"/>
          <p14:tracePt t="85699" x="4167188" y="2720975"/>
          <p14:tracePt t="85705" x="4119563" y="2740025"/>
          <p14:tracePt t="85713" x="4071938" y="2778125"/>
          <p14:tracePt t="85721" x="4024313" y="2816225"/>
          <p14:tracePt t="85729" x="3967163" y="2854325"/>
          <p14:tracePt t="85737" x="3900488" y="2890838"/>
          <p14:tracePt t="85744" x="3852863" y="2938463"/>
          <p14:tracePt t="85753" x="3787775" y="2995613"/>
          <p14:tracePt t="85761" x="3711575" y="3052763"/>
          <p14:tracePt t="85767" x="3625850" y="3109913"/>
          <p14:tracePt t="85776" x="3559175" y="3167063"/>
          <p14:tracePt t="85782" x="3473450" y="3205163"/>
          <p14:tracePt t="85792" x="3425825" y="3243263"/>
          <p14:tracePt t="85799" x="3378200" y="3262313"/>
          <p14:tracePt t="85808" x="3349625" y="3281363"/>
          <p14:tracePt t="85815" x="3330575" y="3290888"/>
          <p14:tracePt t="85823" x="3321050" y="3290888"/>
          <p14:tracePt t="85829" x="3311525" y="3300413"/>
          <p14:tracePt t="85837" x="3302000" y="3319463"/>
          <p14:tracePt t="85845" x="3292475" y="3338513"/>
          <p14:tracePt t="85853" x="3273425" y="3376613"/>
          <p14:tracePt t="85861" x="3263900" y="3405188"/>
          <p14:tracePt t="85869" x="3263900" y="3443288"/>
          <p14:tracePt t="85877" x="3263900" y="3490913"/>
          <p14:tracePt t="85885" x="3263900" y="3529013"/>
          <p14:tracePt t="85891" x="3263900" y="3586163"/>
          <p14:tracePt t="85901" x="3273425" y="3671888"/>
          <p14:tracePt t="85908" x="3292475" y="3748088"/>
          <p14:tracePt t="85915" x="3302000" y="3833813"/>
          <p14:tracePt t="85924" x="3330575" y="3910013"/>
          <p14:tracePt t="85931" x="3378200" y="3995738"/>
          <p14:tracePt t="85940" x="3425825" y="4060825"/>
          <p14:tracePt t="85947" x="3463925" y="4117975"/>
          <p14:tracePt t="85956" x="3511550" y="4156075"/>
          <p14:tracePt t="85963" x="3549650" y="4175125"/>
          <p14:tracePt t="85974" x="3568700" y="4194175"/>
          <p14:tracePt t="85979" x="3578225" y="4203700"/>
          <p14:tracePt t="85986" x="3587750" y="4203700"/>
          <p14:tracePt t="85995" x="3587750" y="4213225"/>
          <p14:tracePt t="86272" x="3578225" y="4203700"/>
          <p14:tracePt t="86280" x="3568700" y="4194175"/>
          <p14:tracePt t="86295" x="3559175" y="4194175"/>
          <p14:tracePt t="86311" x="3549650" y="4194175"/>
          <p14:tracePt t="86319" x="3540125" y="4194175"/>
          <p14:tracePt t="86327" x="3502025" y="4194175"/>
          <p14:tracePt t="86335" x="3473450" y="4184650"/>
          <p14:tracePt t="86341" x="3444875" y="4184650"/>
          <p14:tracePt t="86349" x="3416300" y="4175125"/>
          <p14:tracePt t="86358" x="3378200" y="4175125"/>
          <p14:tracePt t="86815" x="3378200" y="4165600"/>
          <p14:tracePt t="86831" x="3378200" y="4137025"/>
          <p14:tracePt t="86839" x="3387725" y="4117975"/>
          <p14:tracePt t="86847" x="3397250" y="4098925"/>
          <p14:tracePt t="86853" x="3397250" y="4089400"/>
          <p14:tracePt t="86861" x="3397250" y="4079875"/>
          <p14:tracePt t="86869" x="3397250" y="4070350"/>
          <p14:tracePt t="86885" x="3406775" y="4060825"/>
          <p14:tracePt t="87855" x="3387725" y="4051300"/>
          <p14:tracePt t="87861" x="3359150" y="4032250"/>
          <p14:tracePt t="87869" x="3330575" y="4013200"/>
          <p14:tracePt t="87877" x="3292475" y="3995738"/>
          <p14:tracePt t="87890" x="3263900" y="3967163"/>
          <p14:tracePt t="87894" x="3225800" y="3929063"/>
          <p14:tracePt t="87901" x="3187700" y="3881438"/>
          <p14:tracePt t="87911" x="3159125" y="3833813"/>
          <p14:tracePt t="87917" x="3101975" y="3767138"/>
          <p14:tracePt t="87923" x="3044825" y="3681413"/>
          <p14:tracePt t="87930" x="2997200" y="3595688"/>
          <p14:tracePt t="87940" x="2959100" y="3548063"/>
          <p14:tracePt t="87947" x="2940050" y="3509963"/>
          <p14:tracePt t="87956" x="2911475" y="3462338"/>
          <p14:tracePt t="87963" x="2882900" y="3414713"/>
          <p14:tracePt t="87971" x="2854325" y="3386138"/>
          <p14:tracePt t="87978" x="2835275" y="3357563"/>
          <p14:tracePt t="87985" x="2835275" y="3348038"/>
          <p14:tracePt t="87993" x="2825750" y="3338513"/>
          <p14:tracePt t="88000" x="2816225" y="3328988"/>
          <p14:tracePt t="88009" x="2806700" y="3319463"/>
          <p14:tracePt t="88017" x="2787650" y="3309938"/>
          <p14:tracePt t="88028" x="2759075" y="3300413"/>
          <p14:tracePt t="88033" x="2740025" y="3290888"/>
          <p14:tracePt t="88042" x="2711450" y="3281363"/>
          <p14:tracePt t="88047" x="2673350" y="3271838"/>
          <p14:tracePt t="88056" x="2654300" y="3262313"/>
          <p14:tracePt t="88063" x="2635250" y="3252788"/>
          <p14:tracePt t="88072" x="2616200" y="3243263"/>
          <p14:tracePt t="88080" x="2587625" y="3233738"/>
          <p14:tracePt t="88087" x="2540000" y="3224213"/>
          <p14:tracePt t="88095" x="2501900" y="3205163"/>
          <p14:tracePt t="88103" x="2454275" y="3205163"/>
          <p14:tracePt t="88109" x="2406650" y="3195638"/>
          <p14:tracePt t="88117" x="2368550" y="3195638"/>
          <p14:tracePt t="88126" x="2330450" y="3195638"/>
          <p14:tracePt t="88133" x="2284413" y="3195638"/>
          <p14:tracePt t="88142" x="2246313" y="3195638"/>
          <p14:tracePt t="88149" x="2198688" y="3195638"/>
          <p14:tracePt t="88158" x="2141538" y="3195638"/>
          <p14:tracePt t="88164" x="2112963" y="3195638"/>
          <p14:tracePt t="88172" x="2065338" y="3195638"/>
          <p14:tracePt t="88179" x="2036763" y="3195638"/>
          <p14:tracePt t="88187" x="1998663" y="3195638"/>
          <p14:tracePt t="88195" x="1951038" y="3195638"/>
          <p14:tracePt t="88203" x="1922463" y="3195638"/>
          <p14:tracePt t="88211" x="1893888" y="3195638"/>
          <p14:tracePt t="88219" x="1874838" y="3195638"/>
          <p14:tracePt t="88227" x="1865313" y="3195638"/>
          <p14:tracePt t="88232" x="1855788" y="3195638"/>
          <p14:tracePt t="88241" x="1846263" y="3195638"/>
          <p14:tracePt t="88249" x="1836738" y="3195638"/>
          <p14:tracePt t="88259" x="1827213" y="3195638"/>
          <p14:tracePt t="88265" x="1789113" y="3205163"/>
          <p14:tracePt t="88273" x="1760538" y="3214688"/>
          <p14:tracePt t="88281" x="1731963" y="3224213"/>
          <p14:tracePt t="88289" x="1712913" y="3224213"/>
          <p14:tracePt t="88297" x="1693863" y="3233738"/>
          <p14:tracePt t="88303" x="1665288" y="3233738"/>
          <p14:tracePt t="88310" x="1627188" y="3252788"/>
          <p14:tracePt t="88319" x="1608138" y="3262313"/>
          <p14:tracePt t="88327" x="1579563" y="3271838"/>
          <p14:tracePt t="88335" x="1560513" y="3281363"/>
          <p14:tracePt t="88342" x="1550988" y="3290888"/>
          <p14:tracePt t="88351" x="1531938" y="3300413"/>
          <p14:tracePt t="88359" x="1522413" y="3300413"/>
          <p14:tracePt t="88365" x="1512888" y="3300413"/>
          <p14:tracePt t="88374" x="1512888" y="3309938"/>
          <p14:tracePt t="88381" x="1503363" y="3319463"/>
          <p14:tracePt t="88389" x="1493838" y="3319463"/>
          <p14:tracePt t="88397" x="1484313" y="3319463"/>
          <p14:tracePt t="88406" x="1474788" y="3319463"/>
          <p14:tracePt t="88413" x="1465263" y="3328988"/>
          <p14:tracePt t="88422" x="1455738" y="3328988"/>
          <p14:tracePt t="88435" x="1446213" y="3328988"/>
          <p14:tracePt t="88444" x="1436688" y="3338513"/>
          <p14:tracePt t="88451" x="1427163" y="3338513"/>
          <p14:tracePt t="88459" x="1417638" y="3338513"/>
          <p14:tracePt t="88467" x="1408113" y="3338513"/>
          <p14:tracePt t="88475" x="1398588" y="3338513"/>
          <p14:tracePt t="88490" x="1379538" y="3338513"/>
          <p14:tracePt t="88497" x="1370013" y="3338513"/>
          <p14:tracePt t="88505" x="1360488" y="3328988"/>
          <p14:tracePt t="88513" x="1350963" y="3328988"/>
          <p14:tracePt t="88521" x="1341438" y="3328988"/>
          <p14:tracePt t="88529" x="1331913" y="3328988"/>
          <p14:tracePt t="88543" x="1322388" y="3328988"/>
          <p14:tracePt t="88551" x="1312863" y="3328988"/>
          <p14:tracePt t="88567" x="1303338" y="3319463"/>
          <p14:tracePt t="88575" x="1293813" y="3319463"/>
          <p14:tracePt t="88583" x="1284288" y="3319463"/>
          <p14:tracePt t="88599" x="1274763" y="3319463"/>
          <p14:tracePt t="88621" x="1265238" y="3319463"/>
          <p14:tracePt t="88628" x="1255713" y="3319463"/>
          <p14:tracePt t="88683" x="1246188" y="3319463"/>
          <p14:tracePt t="88692" x="1236663" y="3328988"/>
          <p14:tracePt t="88699" x="1227138" y="3328988"/>
          <p14:tracePt t="88715" x="1227138" y="3338513"/>
          <p14:tracePt t="88777" x="1227138" y="3348038"/>
          <p14:tracePt t="88947" x="1236663" y="3348038"/>
          <p14:tracePt t="88955" x="1255713" y="3338513"/>
          <p14:tracePt t="88963" x="1265238" y="3328988"/>
          <p14:tracePt t="88972" x="1284288" y="3319463"/>
          <p14:tracePt t="88979" x="1293813" y="3309938"/>
          <p14:tracePt t="88992" x="1312863" y="3300413"/>
          <p14:tracePt t="88993" x="1331913" y="3300413"/>
          <p14:tracePt t="89001" x="1350963" y="3290888"/>
          <p14:tracePt t="89010" x="1370013" y="3290888"/>
          <p14:tracePt t="89026" x="1379538" y="3290888"/>
          <p14:tracePt t="89033" x="1398588" y="3290888"/>
          <p14:tracePt t="89042" x="1408113" y="3290888"/>
          <p14:tracePt t="89049" x="1417638" y="3290888"/>
          <p14:tracePt t="89058" x="1427163" y="3290888"/>
          <p14:tracePt t="89063" x="1436688" y="3290888"/>
          <p14:tracePt t="89072" x="1446213" y="3290888"/>
          <p14:tracePt t="89079" x="1455738" y="3290888"/>
          <p14:tracePt t="89086" x="1465263" y="3290888"/>
          <p14:tracePt t="89095" x="1484313" y="3300413"/>
          <p14:tracePt t="89103" x="1503363" y="3309938"/>
          <p14:tracePt t="89109" x="1522413" y="3319463"/>
          <p14:tracePt t="89117" x="1531938" y="3319463"/>
          <p14:tracePt t="89125" x="1550988" y="3328988"/>
          <p14:tracePt t="89133" x="1570038" y="3338513"/>
          <p14:tracePt t="89142" x="1589088" y="3348038"/>
          <p14:tracePt t="89149" x="1598613" y="3348038"/>
          <p14:tracePt t="89160" x="1617663" y="3348038"/>
          <p14:tracePt t="89165" x="1617663" y="3357563"/>
          <p14:tracePt t="89171" x="1627188" y="3357563"/>
          <p14:tracePt t="89187" x="1636713" y="3357563"/>
          <p14:tracePt t="89194" x="1646238" y="3357563"/>
          <p14:tracePt t="89203" x="1646238" y="3367088"/>
          <p14:tracePt t="89210" x="1655763" y="3367088"/>
          <p14:tracePt t="89219" x="1665288" y="3367088"/>
          <p14:tracePt t="89235" x="1674813" y="3367088"/>
          <p14:tracePt t="89258" x="1684338" y="3367088"/>
          <p14:tracePt t="89264" x="1693863" y="3367088"/>
          <p14:tracePt t="89274" x="1703388" y="3367088"/>
          <p14:tracePt t="89281" x="1712913" y="3367088"/>
          <p14:tracePt t="89289" x="1722438" y="3367088"/>
          <p14:tracePt t="89297" x="1731963" y="3367088"/>
          <p14:tracePt t="89303" x="1731963" y="3376613"/>
          <p14:tracePt t="89312" x="1751013" y="3376613"/>
          <p14:tracePt t="89319" x="1760538" y="3376613"/>
          <p14:tracePt t="89327" x="1779588" y="3376613"/>
          <p14:tracePt t="89335" x="1789113" y="3376613"/>
          <p14:tracePt t="89343" x="1798638" y="3376613"/>
          <p14:tracePt t="89359" x="1808163" y="3376613"/>
          <p14:tracePt t="89364" x="1817688" y="3376613"/>
          <p14:tracePt t="89381" x="1827213" y="3376613"/>
          <p14:tracePt t="89389" x="1836738" y="3376613"/>
          <p14:tracePt t="89397" x="1846263" y="3376613"/>
          <p14:tracePt t="89406" x="1855788" y="3376613"/>
          <p14:tracePt t="89429" x="1865313" y="3376613"/>
          <p14:tracePt t="89435" x="1874838" y="3376613"/>
          <p14:tracePt t="89443" x="1884363" y="3376613"/>
          <p14:tracePt t="89451" x="1893888" y="3376613"/>
          <p14:tracePt t="89459" x="1903413" y="3376613"/>
          <p14:tracePt t="89468" x="1912938" y="3376613"/>
          <p14:tracePt t="89475" x="1922463" y="3376613"/>
          <p14:tracePt t="89483" x="1931988" y="3367088"/>
          <p14:tracePt t="89488" x="1941513" y="3367088"/>
          <p14:tracePt t="89496" x="1951038" y="3357563"/>
          <p14:tracePt t="89505" x="1960563" y="3357563"/>
          <p14:tracePt t="89512" x="1970088" y="3348038"/>
          <p14:tracePt t="89529" x="1989138" y="3338513"/>
          <p14:tracePt t="89537" x="1998663" y="3338513"/>
          <p14:tracePt t="89545" x="2008188" y="3338513"/>
          <p14:tracePt t="89551" x="2017713" y="3328988"/>
          <p14:tracePt t="89559" x="2027238" y="3328988"/>
          <p14:tracePt t="89567" x="2046288" y="3328988"/>
          <p14:tracePt t="89575" x="2065338" y="3319463"/>
          <p14:tracePt t="89592" x="2074863" y="3319463"/>
          <p14:tracePt t="89599" x="2084388" y="3309938"/>
          <p14:tracePt t="89608" x="2103438" y="3309938"/>
          <p14:tracePt t="89613" x="2112963" y="3309938"/>
          <p14:tracePt t="89621" x="2122488" y="3300413"/>
          <p14:tracePt t="89629" x="2132013" y="3300413"/>
          <p14:tracePt t="89644" x="2141538" y="3300413"/>
          <p14:tracePt t="89653" x="2151063" y="3300413"/>
          <p14:tracePt t="89661" x="2160588" y="3300413"/>
          <p14:tracePt t="89669" x="2170113" y="3300413"/>
          <p14:tracePt t="89676" x="2179638" y="3300413"/>
          <p14:tracePt t="89691" x="2179638" y="3290888"/>
          <p14:tracePt t="89699" x="2189163" y="3290888"/>
          <p14:tracePt t="89715" x="2198688" y="3290888"/>
          <p14:tracePt t="89724" x="2208213" y="3290888"/>
          <p14:tracePt t="89730" x="2217738" y="3290888"/>
          <p14:tracePt t="89739" x="2227263" y="3290888"/>
          <p14:tracePt t="89744" x="2236788" y="3290888"/>
          <p14:tracePt t="89761" x="2246313" y="3290888"/>
          <p14:tracePt t="89768" x="2255838" y="3290888"/>
          <p14:tracePt t="89777" x="2265363" y="3290888"/>
          <p14:tracePt t="89785" x="2274888" y="3290888"/>
          <p14:tracePt t="89793" x="2284413" y="3290888"/>
          <p14:tracePt t="89809" x="2292350" y="3290888"/>
          <p14:tracePt t="89917" x="2320925" y="3290888"/>
          <p14:tracePt t="89925" x="2359025" y="3290888"/>
          <p14:tracePt t="89933" x="2387600" y="3290888"/>
          <p14:tracePt t="89939" x="2416175" y="3300413"/>
          <p14:tracePt t="89947" x="2425700" y="3300413"/>
          <p14:tracePt t="89955" x="2454275" y="3309938"/>
          <p14:tracePt t="89963" x="2463800" y="3309938"/>
          <p14:tracePt t="89971" x="2473325" y="3309938"/>
          <p14:tracePt t="89993" x="2482850" y="3309938"/>
          <p14:tracePt t="90235" x="2492375" y="3309938"/>
          <p14:tracePt t="90241" x="2511425" y="3309938"/>
          <p14:tracePt t="90249" x="2540000" y="3328988"/>
          <p14:tracePt t="90259" x="2568575" y="3328988"/>
          <p14:tracePt t="90265" x="2606675" y="3338513"/>
          <p14:tracePt t="90274" x="2635250" y="3348038"/>
          <p14:tracePt t="90281" x="2663825" y="3357563"/>
          <p14:tracePt t="90288" x="2701925" y="3367088"/>
          <p14:tracePt t="90297" x="2730500" y="3376613"/>
          <p14:tracePt t="90303" x="2759075" y="3386138"/>
          <p14:tracePt t="90311" x="2778125" y="3386138"/>
          <p14:tracePt t="90319" x="2787650" y="3386138"/>
          <p14:tracePt t="90327" x="2797175" y="3386138"/>
          <p14:tracePt t="90335" x="2806700" y="3386138"/>
          <p14:tracePt t="90343" x="2816225" y="3386138"/>
          <p14:tracePt t="90351" x="2835275" y="3386138"/>
          <p14:tracePt t="90360" x="2854325" y="3386138"/>
          <p14:tracePt t="90367" x="2873375" y="3386138"/>
          <p14:tracePt t="90377" x="2901950" y="3386138"/>
          <p14:tracePt t="90381" x="2921000" y="3386138"/>
          <p14:tracePt t="90388" x="2940050" y="3386138"/>
          <p14:tracePt t="90397" x="2968625" y="3386138"/>
          <p14:tracePt t="90406" x="2987675" y="3386138"/>
          <p14:tracePt t="90413" x="3025775" y="3395663"/>
          <p14:tracePt t="90422" x="3044825" y="3395663"/>
          <p14:tracePt t="90429" x="3063875" y="3395663"/>
          <p14:tracePt t="90443" x="3073400" y="3395663"/>
          <p14:tracePt t="90451" x="3082925" y="3395663"/>
          <p14:tracePt t="90467" x="3092450" y="3395663"/>
          <p14:tracePt t="90476" x="3101975" y="3395663"/>
          <p14:tracePt t="90483" x="3111500" y="3395663"/>
          <p14:tracePt t="90497" x="3121025" y="3395663"/>
          <p14:tracePt t="90505" x="3130550" y="3395663"/>
          <p14:tracePt t="90513" x="3140075" y="3395663"/>
          <p14:tracePt t="90522" x="3149600" y="3395663"/>
          <p14:tracePt t="90529" x="3159125" y="3395663"/>
          <p14:tracePt t="90539" x="3168650" y="3395663"/>
          <p14:tracePt t="90551" x="3178175" y="3395663"/>
          <p14:tracePt t="90558" x="3187700" y="3395663"/>
          <p14:tracePt t="90567" x="3197225" y="3395663"/>
          <p14:tracePt t="90575" x="3206750" y="3395663"/>
          <p14:tracePt t="90583" x="3216275" y="3395663"/>
          <p14:tracePt t="90592" x="3225800" y="3395663"/>
          <p14:tracePt t="90599" x="3225800" y="3386138"/>
          <p14:tracePt t="90608" x="3235325" y="3386138"/>
          <p14:tracePt t="90615" x="3244850" y="3376613"/>
          <p14:tracePt t="90624" x="3254375" y="3367088"/>
          <p14:tracePt t="90628" x="3263900" y="3367088"/>
          <p14:tracePt t="90645" x="3273425" y="3357563"/>
          <p14:tracePt t="90653" x="3282950" y="3348038"/>
          <p14:tracePt t="90660" x="3282950" y="3338513"/>
          <p14:tracePt t="90677" x="3292475" y="3338513"/>
          <p14:tracePt t="90683" x="3302000" y="3338513"/>
          <p14:tracePt t="90693" x="3311525" y="3328988"/>
          <p14:tracePt t="90699" x="3321050" y="3319463"/>
          <p14:tracePt t="90706" x="3330575" y="3309938"/>
          <p14:tracePt t="90715" x="3340100" y="3309938"/>
          <p14:tracePt t="90725" x="3340100" y="3300413"/>
          <p14:tracePt t="90731" x="3349625" y="3300413"/>
          <p14:tracePt t="90740" x="3359150" y="3290888"/>
          <p14:tracePt t="90744" x="3368675" y="3281363"/>
          <p14:tracePt t="90753" x="3378200" y="3281363"/>
          <p14:tracePt t="90761" x="3387725" y="3281363"/>
          <p14:tracePt t="90769" x="3397250" y="3281363"/>
          <p14:tracePt t="90777" x="3397250" y="3271838"/>
          <p14:tracePt t="90785" x="3406775" y="3271838"/>
          <p14:tracePt t="90793" x="3416300" y="3262313"/>
          <p14:tracePt t="90801" x="3425825" y="3262313"/>
          <p14:tracePt t="90808" x="3435350" y="3262313"/>
          <p14:tracePt t="90815" x="3444875" y="3262313"/>
          <p14:tracePt t="90830" x="3454400" y="3262313"/>
          <p14:tracePt t="90840" x="3473450" y="3262313"/>
          <p14:tracePt t="90847" x="3492500" y="3252788"/>
          <p14:tracePt t="90855" x="3511550" y="3252788"/>
          <p14:tracePt t="90863" x="3530600" y="3252788"/>
          <p14:tracePt t="90869" x="3559175" y="3252788"/>
          <p14:tracePt t="90879" x="3578225" y="3252788"/>
          <p14:tracePt t="90885" x="3606800" y="3243263"/>
          <p14:tracePt t="90893" x="3616325" y="3243263"/>
          <p14:tracePt t="90901" x="3635375" y="3243263"/>
          <p14:tracePt t="90909" x="3644900" y="3243263"/>
          <p14:tracePt t="90917" x="3654425" y="3243263"/>
          <p14:tracePt t="90933" x="3663950" y="3243263"/>
          <p14:tracePt t="91001" x="3673475" y="3243263"/>
          <p14:tracePt t="91141" x="3673475" y="3233738"/>
          <p14:tracePt t="91219" x="3683000" y="3233738"/>
          <p14:tracePt t="91251" x="3692525" y="3233738"/>
          <p14:tracePt t="91258" x="3702050" y="3243263"/>
          <p14:tracePt t="91265" x="3721100" y="3262313"/>
          <p14:tracePt t="91274" x="3730625" y="3262313"/>
          <p14:tracePt t="91281" x="3749675" y="3271838"/>
          <p14:tracePt t="91290" x="3768725" y="3281363"/>
          <p14:tracePt t="91297" x="3797300" y="3290888"/>
          <p14:tracePt t="91304" x="3814763" y="3309938"/>
          <p14:tracePt t="91311" x="3843338" y="3319463"/>
          <p14:tracePt t="91319" x="3881438" y="3328988"/>
          <p14:tracePt t="91327" x="3900488" y="3328988"/>
          <p14:tracePt t="91334" x="3900488" y="3338513"/>
          <p14:tracePt t="91343" x="3919538" y="3338513"/>
          <p14:tracePt t="91351" x="3938588" y="3348038"/>
          <p14:tracePt t="91359" x="3957638" y="3348038"/>
          <p14:tracePt t="91366" x="3976688" y="3348038"/>
          <p14:tracePt t="91374" x="3995738" y="3348038"/>
          <p14:tracePt t="91381" x="4005263" y="3348038"/>
          <p14:tracePt t="91390" x="4014788" y="3348038"/>
          <p14:tracePt t="91397" x="4024313" y="3348038"/>
          <p14:tracePt t="91413" x="4033838" y="3348038"/>
          <p14:tracePt t="91422" x="4043363" y="3348038"/>
          <p14:tracePt t="91429" x="4052888" y="3348038"/>
          <p14:tracePt t="91435" x="4062413" y="3348038"/>
          <p14:tracePt t="91451" x="4071938" y="3348038"/>
          <p14:tracePt t="91466" x="4081463" y="3348038"/>
          <p14:tracePt t="91483" x="4090988" y="3348038"/>
          <p14:tracePt t="91492" x="4100513" y="3348038"/>
          <p14:tracePt t="91505" x="4110038" y="3348038"/>
          <p14:tracePt t="91514" x="4119563" y="3348038"/>
          <p14:tracePt t="91521" x="4129088" y="3348038"/>
          <p14:tracePt t="91576" x="4148138" y="3338513"/>
          <p14:tracePt t="91583" x="4167188" y="3328988"/>
          <p14:tracePt t="91593" x="4176713" y="3319463"/>
          <p14:tracePt t="91599" x="4186238" y="3319463"/>
          <p14:tracePt t="91608" x="4214813" y="3309938"/>
          <p14:tracePt t="91615" x="4243388" y="3300413"/>
          <p14:tracePt t="91624" x="4291013" y="3290888"/>
          <p14:tracePt t="91631" x="4338638" y="3281363"/>
          <p14:tracePt t="91638" x="4376738" y="3281363"/>
          <p14:tracePt t="91645" x="4405313" y="3262313"/>
          <p14:tracePt t="91653" x="4443413" y="3252788"/>
          <p14:tracePt t="91660" x="4462463" y="3243263"/>
          <p14:tracePt t="91669" x="4471988" y="3243263"/>
          <p14:tracePt t="91677" x="4471988" y="3233738"/>
          <p14:tracePt t="91685" x="4481513" y="3233738"/>
          <p14:tracePt t="91691" x="4491038" y="3224213"/>
          <p14:tracePt t="91699" x="4500563" y="3214688"/>
          <p14:tracePt t="91708" x="4510088" y="3205163"/>
          <p14:tracePt t="91715" x="4510088" y="3195638"/>
          <p14:tracePt t="91724" x="4519613" y="3186113"/>
          <p14:tracePt t="91731" x="4519613" y="3176588"/>
          <p14:tracePt t="91740" x="4529138" y="3176588"/>
          <p14:tracePt t="92017" x="4510088" y="3186113"/>
          <p14:tracePt t="92025" x="4471988" y="3214688"/>
          <p14:tracePt t="92033" x="4433888" y="3262313"/>
          <p14:tracePt t="92041" x="4386263" y="3319463"/>
          <p14:tracePt t="92049" x="4348163" y="3367088"/>
          <p14:tracePt t="92058" x="4310063" y="3433763"/>
          <p14:tracePt t="92063" x="4262438" y="3500438"/>
          <p14:tracePt t="92071" x="4224338" y="3567113"/>
          <p14:tracePt t="92079" x="4205288" y="3633788"/>
          <p14:tracePt t="92087" x="4167188" y="3681413"/>
          <p14:tracePt t="92095" x="4148138" y="3757613"/>
          <p14:tracePt t="92104" x="4148138" y="3824288"/>
          <p14:tracePt t="92111" x="4157663" y="3881438"/>
          <p14:tracePt t="92119" x="4167188" y="3929063"/>
          <p14:tracePt t="92126" x="4176713" y="3957638"/>
          <p14:tracePt t="92133" x="4176713" y="3976688"/>
          <p14:tracePt t="92141" x="4186238" y="4003675"/>
          <p14:tracePt t="92149" x="4186238" y="4032250"/>
          <p14:tracePt t="92157" x="4186238" y="4070350"/>
          <p14:tracePt t="92164" x="4186238" y="4098925"/>
          <p14:tracePt t="92174" x="4186238" y="4127500"/>
          <p14:tracePt t="92181" x="4186238" y="4165600"/>
          <p14:tracePt t="92190" x="4195763" y="4213225"/>
          <p14:tracePt t="92197" x="4205288" y="4279900"/>
          <p14:tracePt t="92203" x="4233863" y="4375150"/>
          <p14:tracePt t="92211" x="4281488" y="4460875"/>
          <p14:tracePt t="92219" x="4319588" y="4546600"/>
          <p14:tracePt t="92227" x="4367213" y="4632325"/>
          <p14:tracePt t="92234" x="4386263" y="4689475"/>
          <p14:tracePt t="92243" x="4424363" y="4746625"/>
          <p14:tracePt t="92251" x="4462463" y="4813300"/>
          <p14:tracePt t="92259" x="4500563" y="4860925"/>
          <p14:tracePt t="92265" x="4538663" y="4889500"/>
          <p14:tracePt t="92275" x="4548188" y="4908550"/>
          <p14:tracePt t="92281" x="4557713" y="4918075"/>
          <p14:tracePt t="92289" x="4567238" y="4946650"/>
          <p14:tracePt t="92297" x="4576763" y="4975225"/>
          <p14:tracePt t="92304" x="4586288" y="5013325"/>
          <p14:tracePt t="92313" x="4595813" y="5041900"/>
          <p14:tracePt t="92319" x="4614863" y="5089525"/>
          <p14:tracePt t="92327" x="4624388" y="5118100"/>
          <p14:tracePt t="92335" x="4652963" y="5164138"/>
          <p14:tracePt t="92343" x="4672013" y="5183188"/>
          <p14:tracePt t="92351" x="4681538" y="5211763"/>
          <p14:tracePt t="92359" x="4700588" y="5240338"/>
          <p14:tracePt t="92367" x="4710113" y="5240338"/>
          <p14:tracePt t="92375" x="4719638" y="5249863"/>
          <p14:tracePt t="92381" x="4729163" y="5259388"/>
          <p14:tracePt t="92390" x="4738688" y="5278438"/>
          <p14:tracePt t="92396" x="4748213" y="5297488"/>
          <p14:tracePt t="92405" x="4757738" y="5316538"/>
          <p14:tracePt t="92412" x="4767263" y="5345113"/>
          <p14:tracePt t="92421" x="4776788" y="5383213"/>
          <p14:tracePt t="92428" x="4795838" y="5411788"/>
          <p14:tracePt t="92438" x="4824413" y="5459413"/>
          <p14:tracePt t="92442" x="4852988" y="5487988"/>
          <p14:tracePt t="92451" x="4872038" y="5526088"/>
          <p14:tracePt t="92459" x="4900613" y="5554663"/>
          <p14:tracePt t="92467" x="4900613" y="5564188"/>
          <p14:tracePt t="92477" x="4910138" y="5573713"/>
          <p14:tracePt t="92637" x="4910138" y="5554663"/>
          <p14:tracePt t="92645" x="4919663" y="5545138"/>
          <p14:tracePt t="92653" x="4929188" y="5535613"/>
          <p14:tracePt t="92661" x="4938713" y="5526088"/>
          <p14:tracePt t="92669" x="4948238" y="5526088"/>
          <p14:tracePt t="92677" x="4957763" y="5516563"/>
          <p14:tracePt t="92685" x="4967288" y="5507038"/>
          <p14:tracePt t="92693" x="4967288" y="5497513"/>
          <p14:tracePt t="92699" x="4976813" y="5487988"/>
          <p14:tracePt t="92708" x="4976813" y="5478463"/>
          <p14:tracePt t="92714" x="4986338" y="5468938"/>
          <p14:tracePt t="92724" x="4995863" y="5468938"/>
          <p14:tracePt t="92731" x="5005388" y="5459413"/>
          <p14:tracePt t="92740" x="5014913" y="5440363"/>
          <p14:tracePt t="92747" x="5024438" y="5430838"/>
          <p14:tracePt t="92756" x="5024438" y="5411788"/>
          <p14:tracePt t="92760" x="5033963" y="5402263"/>
          <p14:tracePt t="92769" x="5043488" y="5392738"/>
          <p14:tracePt t="92776" x="5053013" y="5392738"/>
          <p14:tracePt t="92785" x="5053013" y="5383213"/>
          <p14:tracePt t="92933" x="5043488" y="5383213"/>
          <p14:tracePt t="92941" x="5033963" y="5383213"/>
          <p14:tracePt t="92955" x="5024438" y="5392738"/>
          <p14:tracePt t="92963" x="5014913" y="5402263"/>
          <p14:tracePt t="92972" x="5005388" y="5411788"/>
          <p14:tracePt t="92979" x="4995863" y="5411788"/>
          <p14:tracePt t="92988" x="4995863" y="5421313"/>
          <p14:tracePt t="92995" x="4986338" y="5430838"/>
          <p14:tracePt t="93004" x="4986338" y="5440363"/>
          <p14:tracePt t="93017" x="4986338" y="5449888"/>
          <p14:tracePt t="93025" x="4986338" y="5459413"/>
          <p14:tracePt t="93529" x="4986338" y="5449888"/>
          <p14:tracePt t="93545" x="4986338" y="5440363"/>
          <p14:tracePt t="93561" x="4995863" y="5430838"/>
          <p14:tracePt t="93576" x="5005388" y="5421313"/>
          <p14:tracePt t="93901" x="5014913" y="5421313"/>
          <p14:tracePt t="93917" x="5024438" y="5421313"/>
          <p14:tracePt t="93925" x="5033963" y="5421313"/>
          <p14:tracePt t="93933" x="5053013" y="5421313"/>
          <p14:tracePt t="93942" x="5062538" y="5430838"/>
          <p14:tracePt t="93949" x="5072063" y="5430838"/>
          <p14:tracePt t="93958" x="5081588" y="5430838"/>
          <p14:tracePt t="93965" x="5091113" y="5430838"/>
          <p14:tracePt t="93972" x="5100638" y="5440363"/>
          <p14:tracePt t="95499" x="5110163" y="5440363"/>
          <p14:tracePt t="95507" x="5205413" y="5430838"/>
          <p14:tracePt t="95515" x="5356225" y="5383213"/>
          <p14:tracePt t="95523" x="5556250" y="5335588"/>
          <p14:tracePt t="95531" x="5842000" y="5316538"/>
          <p14:tracePt t="95539" x="6546850" y="5335588"/>
          <p14:tracePt t="95561" x="8686800" y="4879975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 txBox="1">
            <a:spLocks noGrp="1"/>
          </p:cNvSpPr>
          <p:nvPr/>
        </p:nvSpPr>
        <p:spPr bwMode="auto">
          <a:xfrm>
            <a:off x="8458200" y="6397625"/>
            <a:ext cx="2286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ct val="0"/>
              </a:spcAft>
            </a:pPr>
            <a:fld id="{9E97385B-6EC9-4D93-80FE-D174E2FCB5A5}" type="slidenum">
              <a:rPr lang="en-US" sz="1000"/>
              <a:pPr algn="r" eaLnBrk="1" hangingPunct="1">
                <a:spcAft>
                  <a:spcPct val="0"/>
                </a:spcAft>
              </a:pPr>
              <a:t>4</a:t>
            </a:fld>
            <a:endParaRPr lang="en-US" sz="1100"/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23850" y="5732463"/>
            <a:ext cx="215900" cy="1054100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22534" name="Rectangle 2"/>
          <p:cNvSpPr txBox="1">
            <a:spLocks noChangeArrowheads="1"/>
          </p:cNvSpPr>
          <p:nvPr/>
        </p:nvSpPr>
        <p:spPr bwMode="auto">
          <a:xfrm>
            <a:off x="107504" y="188640"/>
            <a:ext cx="79978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914400" lvl="2" eaLnBrk="1" hangingPunct="1">
              <a:spcAft>
                <a:spcPct val="0"/>
              </a:spcAft>
            </a:pPr>
            <a:r>
              <a:rPr lang="de-CH" sz="32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Examples</a:t>
            </a:r>
            <a:r>
              <a:rPr lang="de-CH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: Lungs…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55825" y="908720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3C4FE77F-D14A-484B-B373-3526F8332DCB}"/>
              </a:ext>
            </a:extLst>
          </p:cNvPr>
          <p:cNvSpPr/>
          <p:nvPr/>
        </p:nvSpPr>
        <p:spPr>
          <a:xfrm>
            <a:off x="685094" y="1065658"/>
            <a:ext cx="81343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Reuzel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P.G.,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Bruijntjes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Feron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V.J.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Woutersen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R.A. (1991).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Subchronic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Inhalation Toxicity of Amorphous Silicas and Quartz Dust in Rats.  Food Chem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Toxicol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29: 341-354. </a:t>
            </a:r>
          </a:p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Fibrosis in all high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doseanimals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Weber et al: Aerosols of synthetic amorphous silica do not induce fibrosis in lungs after inhalation: Pathology working group review of histopathological specimens from a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subchronic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13-week inhalation toxicity study in rats.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Toxicol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 App. 2018. 2: 1-17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and PWG Details in publication: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390AA3D-737A-402B-AA0F-7AC75E643F37}"/>
              </a:ext>
            </a:extLst>
          </p:cNvPr>
          <p:cNvSpPr/>
          <p:nvPr/>
        </p:nvSpPr>
        <p:spPr>
          <a:xfrm>
            <a:off x="754559" y="3233563"/>
            <a:ext cx="7488832" cy="3363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treatment schedule was as follows: </a:t>
            </a:r>
          </a:p>
          <a:p>
            <a:pPr>
              <a:lnSpc>
                <a:spcPct val="107000"/>
              </a:lnSpc>
              <a:defRPr/>
            </a:pPr>
            <a:endParaRPr lang="de-CH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Group A: Sham</a:t>
            </a:r>
            <a:endParaRPr lang="de-CH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 D: Aerosil® 200,high dose (31 mg/m</a:t>
            </a:r>
            <a:r>
              <a:rPr lang="en-US" sz="20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de-CH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 E: Aerosil® R 974, high dose (34.7 mg/m</a:t>
            </a:r>
            <a:r>
              <a:rPr lang="en-US" sz="20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CH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 F: Sipernat® 22S, high dose (34.9 mg/m</a:t>
            </a:r>
            <a:r>
              <a:rPr lang="en-US" sz="20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CH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 G: Quartz (58.5 mg/m</a:t>
            </a:r>
            <a:r>
              <a:rPr lang="en-US" sz="20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after 13 weeks (end of treatment) and recovery 13, 26, 39, and 52 weeks.</a:t>
            </a:r>
            <a:endParaRPr lang="de-CH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576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 txBox="1">
            <a:spLocks noGrp="1"/>
          </p:cNvSpPr>
          <p:nvPr/>
        </p:nvSpPr>
        <p:spPr bwMode="auto">
          <a:xfrm>
            <a:off x="8458200" y="6397625"/>
            <a:ext cx="2286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97385B-6EC9-4D93-80FE-D174E2FCB5A5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23850" y="5732463"/>
            <a:ext cx="215900" cy="1054100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34" name="Rectangle 2"/>
          <p:cNvSpPr txBox="1">
            <a:spLocks noChangeArrowheads="1"/>
          </p:cNvSpPr>
          <p:nvPr/>
        </p:nvSpPr>
        <p:spPr bwMode="auto">
          <a:xfrm>
            <a:off x="107504" y="188640"/>
            <a:ext cx="79978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Remark</a:t>
            </a:r>
            <a:r>
              <a:rPr kumimoji="0" lang="de-CH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 ‘Inflammation’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55825" y="908720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755825" y="1146991"/>
            <a:ext cx="813435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part of the complex biological response of body tissues to harmful stimuli (pathogens, damaged cells, irritants)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protective response involving immune cells, blood vessels, and molecular mediators.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function is to eliminate the initial cause of cell injury, clear out necrotic cells and tissues damaged from the original insult and the inflammatory process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initiate tissue repair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redness, swelling, pain, h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eat, loss of function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blood flow is increased, and venules and capillaries dilate.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neutrophils adhere to the endothelial cells, and migrate into the connective tissue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monocytes enter the tissue and transform into macrophages, clean and secretion of cytokines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attractants)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repair the damage,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fibroblasts actively secrete pro-collagen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and some fibroblasts transform into myofibroblasts, that help to contract the connective tissue, and reduce the size of the scar.</a:t>
            </a:r>
          </a:p>
        </p:txBody>
      </p:sp>
    </p:spTree>
    <p:extLst>
      <p:ext uri="{BB962C8B-B14F-4D97-AF65-F5344CB8AC3E}">
        <p14:creationId xmlns:p14="http://schemas.microsoft.com/office/powerpoint/2010/main" val="2480301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39552" y="980728"/>
            <a:ext cx="8375904" cy="4582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Re-Evaluation and Pathology Working Group (PWG)</a:t>
            </a:r>
            <a:endParaRPr kumimoji="0" lang="de-CH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Purpose: use of existing study material from TNO animal study to address question of `fibrosis´ (irreversible effect) </a:t>
            </a:r>
            <a:endParaRPr kumimoji="0" lang="de-CH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Results:</a:t>
            </a:r>
            <a:endParaRPr kumimoji="0" lang="de-CH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marR="0" lvl="0" indent="-257175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`lung overload´ phenomenon (irreversible chronic persistent inflammation) </a:t>
            </a:r>
            <a:endParaRPr kumimoji="0" lang="de-CH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marR="0" lvl="0" indent="-257175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substance induced fibrosis</a:t>
            </a:r>
            <a:endParaRPr kumimoji="0" lang="de-CH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marR="0" lvl="0" indent="-257175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SAS types show comparable effects – similar behavior in the lung</a:t>
            </a:r>
            <a:endParaRPr kumimoji="0" lang="de-CH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marR="0" lvl="0" indent="-257175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Physico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-chem. properties of different SAS types (surface area,  particle number etc.)  cause some variations in the degree of inflammatory effects (NOAEL  &lt; 17 - &lt; 46 mg/m³ /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Reuzel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al. 1991)</a:t>
            </a:r>
            <a:endParaRPr kumimoji="0" lang="de-CH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marR="0" lvl="0" indent="-257175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association with inflammation `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Fibrogenesis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´ (Richards et al. 1991) a reversible effect was observed in all SAS dose groups</a:t>
            </a: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hteck 2"/>
          <p:cNvSpPr/>
          <p:nvPr/>
        </p:nvSpPr>
        <p:spPr>
          <a:xfrm>
            <a:off x="467544" y="0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Re-Evaluation and PWG</a:t>
            </a:r>
            <a:endParaRPr kumimoji="0" lang="de-CH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611560" y="692696"/>
            <a:ext cx="7844467" cy="15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43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77253" y="980728"/>
            <a:ext cx="8375904" cy="1134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Overall conclusion:</a:t>
            </a:r>
            <a:endParaRPr kumimoji="0" lang="de-CH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Comparable toxicity of all tested SAS types, reversibility of effects,  no substance induced fibrosis</a:t>
            </a:r>
            <a:endParaRPr kumimoji="0" lang="de-CH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67544" y="0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Re-Evaluation and PWG</a:t>
            </a:r>
            <a:endParaRPr kumimoji="0" lang="de-CH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611560" y="692696"/>
            <a:ext cx="7844467" cy="15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1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C:\Users\klaus.weber\Desktop\clients_neu\evonik\11428_inhalation quarz silica\11428\Aerosil high\fertig\K0\D052_macophage aggregation AB hyperplasia inflammationx10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932" y="1132609"/>
            <a:ext cx="3251184" cy="23417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hteck 7"/>
          <p:cNvSpPr/>
          <p:nvPr/>
        </p:nvSpPr>
        <p:spPr>
          <a:xfrm>
            <a:off x="4814799" y="311727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High dose Aerosil® 200</a:t>
            </a:r>
            <a:endParaRPr kumimoji="0" lang="de-CH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05" y="1084049"/>
            <a:ext cx="3271280" cy="2429223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774270" y="315126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Control</a:t>
            </a:r>
            <a:endParaRPr kumimoji="0" lang="de-CH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251" y="3519219"/>
            <a:ext cx="3275547" cy="2432392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4793826" y="560001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Sipernat® 22S .</a:t>
            </a:r>
            <a:endParaRPr kumimoji="0" lang="de-CH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194" y="3542466"/>
            <a:ext cx="3275547" cy="2432392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802037" y="561240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Aerosil® R </a:t>
            </a: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974</a:t>
            </a:r>
          </a:p>
        </p:txBody>
      </p:sp>
      <p:sp>
        <p:nvSpPr>
          <p:cNvPr id="11" name="Rechteck 10"/>
          <p:cNvSpPr/>
          <p:nvPr/>
        </p:nvSpPr>
        <p:spPr>
          <a:xfrm>
            <a:off x="-252536" y="21162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End of Treatment: high doses cause inflammation</a:t>
            </a:r>
            <a:endParaRPr kumimoji="0" lang="de-CH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Connector 6"/>
          <p:cNvCxnSpPr/>
          <p:nvPr/>
        </p:nvCxnSpPr>
        <p:spPr>
          <a:xfrm>
            <a:off x="774270" y="980728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944895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10285" x="3063875" y="6686550"/>
          <p14:tracePt t="10293" x="3159125" y="6562725"/>
          <p14:tracePt t="10303" x="3263900" y="6438900"/>
          <p14:tracePt t="10307" x="3406775" y="6249988"/>
          <p14:tracePt t="10318" x="3578225" y="6040438"/>
          <p14:tracePt t="10325" x="3721100" y="5840413"/>
          <p14:tracePt t="10332" x="3862388" y="5640388"/>
          <p14:tracePt t="10340" x="4043363" y="5392738"/>
          <p14:tracePt t="10347" x="4443413" y="5070475"/>
          <p14:tracePt t="10356" x="4767263" y="4794250"/>
          <p14:tracePt t="10363" x="5091113" y="4537075"/>
          <p14:tracePt t="10370" x="5375275" y="4298950"/>
          <p14:tracePt t="10378" x="5613400" y="4041775"/>
          <p14:tracePt t="10387" x="5851525" y="3757613"/>
          <p14:tracePt t="10393" x="6089650" y="3500438"/>
          <p14:tracePt t="10402" x="6270625" y="3319463"/>
          <p14:tracePt t="10409" x="6413500" y="3195638"/>
          <p14:tracePt t="10419" x="6537325" y="3071813"/>
          <p14:tracePt t="10425" x="6623050" y="2976563"/>
          <p14:tracePt t="10435" x="6699250" y="2909888"/>
          <p14:tracePt t="10442" x="6756400" y="2844800"/>
          <p14:tracePt t="10448" x="6804025" y="2787650"/>
          <p14:tracePt t="10456" x="6859588" y="2720975"/>
          <p14:tracePt t="10463" x="6897688" y="2673350"/>
          <p14:tracePt t="10472" x="6935788" y="2625725"/>
          <p14:tracePt t="10479" x="6954838" y="2587625"/>
          <p14:tracePt t="10487" x="6964363" y="2559050"/>
          <p14:tracePt t="10496" x="6983413" y="2530475"/>
          <p14:tracePt t="10504" x="7002463" y="2492375"/>
          <p14:tracePt t="10509" x="7040563" y="2473325"/>
          <p14:tracePt t="10518" x="7059613" y="2444750"/>
          <p14:tracePt t="10525" x="7088188" y="2416175"/>
          <p14:tracePt t="10536" x="7126288" y="2387600"/>
          <p14:tracePt t="10542" x="7154863" y="2368550"/>
          <p14:tracePt t="10550" x="7173913" y="2349500"/>
          <p14:tracePt t="10557" x="7212013" y="2330450"/>
          <p14:tracePt t="10567" x="7240588" y="2311400"/>
          <p14:tracePt t="10573" x="7250113" y="2301875"/>
          <p14:tracePt t="10580" x="7259638" y="2292350"/>
          <p14:tracePt t="10589" x="7269163" y="2292350"/>
          <p14:tracePt t="10604" x="7278688" y="2282825"/>
          <p14:tracePt t="10620" x="7288213" y="2273300"/>
          <p14:tracePt t="10712" x="7288213" y="2263775"/>
          <p14:tracePt t="10720" x="7288213" y="2244725"/>
          <p14:tracePt t="10728" x="7269163" y="2216150"/>
          <p14:tracePt t="10738" x="7259638" y="2206625"/>
          <p14:tracePt t="10744" x="7250113" y="2187575"/>
          <p14:tracePt t="10752" x="7231063" y="2178050"/>
          <p14:tracePt t="10760" x="7221538" y="2168525"/>
          <p14:tracePt t="10766" x="7202488" y="2159000"/>
          <p14:tracePt t="10773" x="7183438" y="2149475"/>
          <p14:tracePt t="10781" x="7173913" y="2139950"/>
          <p14:tracePt t="10789" x="7154863" y="2130425"/>
          <p14:tracePt t="10797" x="7116763" y="2120900"/>
          <p14:tracePt t="10805" x="7088188" y="2111375"/>
          <p14:tracePt t="10813" x="7059613" y="2101850"/>
          <p14:tracePt t="10822" x="7011988" y="2092325"/>
          <p14:tracePt t="10827" x="6983413" y="2092325"/>
          <p14:tracePt t="10837" x="6935788" y="2082800"/>
          <p14:tracePt t="10844" x="6897688" y="2082800"/>
          <p14:tracePt t="10853" x="6869113" y="2082800"/>
          <p14:tracePt t="10860" x="6832600" y="2082800"/>
          <p14:tracePt t="10869" x="6813550" y="2082800"/>
          <p14:tracePt t="10875" x="6804025" y="2082800"/>
          <p14:tracePt t="10885" x="6775450" y="2082800"/>
          <p14:tracePt t="10900" x="6727825" y="2082800"/>
          <p14:tracePt t="10905" x="6708775" y="2082800"/>
          <p14:tracePt t="10913" x="6699250" y="2082800"/>
          <p14:tracePt t="10922" x="6680200" y="2082800"/>
          <p14:tracePt t="10930" x="6670675" y="2082800"/>
          <p14:tracePt t="10938" x="6661150" y="2082800"/>
          <p14:tracePt t="10944" x="6651625" y="2082800"/>
          <p14:tracePt t="11046" x="6632575" y="2082800"/>
          <p14:tracePt t="11062" x="6613525" y="2092325"/>
          <p14:tracePt t="11069" x="6604000" y="2092325"/>
          <p14:tracePt t="11084" x="6594475" y="2092325"/>
          <p14:tracePt t="11178" x="6594475" y="2101850"/>
          <p14:tracePt t="11186" x="6575425" y="2101850"/>
          <p14:tracePt t="11193" x="6565900" y="2101850"/>
          <p14:tracePt t="11199" x="6546850" y="2101850"/>
          <p14:tracePt t="11207" x="6527800" y="2101850"/>
          <p14:tracePt t="11217" x="6508750" y="2092325"/>
          <p14:tracePt t="11223" x="6489700" y="2082800"/>
          <p14:tracePt t="11234" x="6480175" y="2073275"/>
          <p14:tracePt t="11239" x="6461125" y="2073275"/>
          <p14:tracePt t="11248" x="6442075" y="2063750"/>
          <p14:tracePt t="11256" x="6423025" y="2054225"/>
          <p14:tracePt t="11261" x="6413500" y="2054225"/>
          <p14:tracePt t="11271" x="6403975" y="2054225"/>
          <p14:tracePt t="11278" x="6394450" y="2044700"/>
          <p14:tracePt t="11288" x="6375400" y="2044700"/>
          <p14:tracePt t="11294" x="6365875" y="2035175"/>
          <p14:tracePt t="11303" x="6346825" y="2035175"/>
          <p14:tracePt t="11310" x="6337300" y="2035175"/>
          <p14:tracePt t="11323" x="6308725" y="2035175"/>
          <p14:tracePt t="11332" x="6289675" y="2035175"/>
          <p14:tracePt t="11339" x="6270625" y="2035175"/>
          <p14:tracePt t="11348" x="6242050" y="2035175"/>
          <p14:tracePt t="11356" x="6203950" y="2035175"/>
          <p14:tracePt t="11363" x="6184900" y="2035175"/>
          <p14:tracePt t="11371" x="6156325" y="2035175"/>
          <p14:tracePt t="11380" x="6127750" y="2044700"/>
          <p14:tracePt t="11386" x="6099175" y="2054225"/>
          <p14:tracePt t="11393" x="6051550" y="2054225"/>
          <p14:tracePt t="11403" x="6022975" y="2063750"/>
          <p14:tracePt t="11409" x="5994400" y="2082800"/>
          <p14:tracePt t="11418" x="5956300" y="2092325"/>
          <p14:tracePt t="11425" x="5927725" y="2092325"/>
          <p14:tracePt t="11435" x="5880100" y="2101850"/>
          <p14:tracePt t="11442" x="5851525" y="2101850"/>
          <p14:tracePt t="11451" x="5822950" y="2111375"/>
          <p14:tracePt t="11457" x="5775325" y="2111375"/>
          <p14:tracePt t="11464" x="5746750" y="2111375"/>
          <p14:tracePt t="11472" x="5727700" y="2111375"/>
          <p14:tracePt t="11479" x="5718175" y="2111375"/>
          <p14:tracePt t="11512" x="5708650" y="2111375"/>
          <p14:tracePt t="11518" x="5708650" y="2120900"/>
          <p14:tracePt t="11535" x="5708650" y="2130425"/>
          <p14:tracePt t="11541" x="5699125" y="2130425"/>
          <p14:tracePt t="11549" x="5699125" y="2139950"/>
          <p14:tracePt t="11558" x="5689600" y="2149475"/>
          <p14:tracePt t="11566" x="5680075" y="2159000"/>
          <p14:tracePt t="11573" x="5670550" y="2168525"/>
          <p14:tracePt t="11580" x="5670550" y="2178050"/>
          <p14:tracePt t="11587" x="5661025" y="2187575"/>
          <p14:tracePt t="11603" x="5651500" y="2197100"/>
          <p14:tracePt t="11611" x="5641975" y="2206625"/>
          <p14:tracePt t="11619" x="5641975" y="2216150"/>
          <p14:tracePt t="11627" x="5632450" y="2225675"/>
          <p14:tracePt t="11637" x="5632450" y="2235200"/>
          <p14:tracePt t="11644" x="5622925" y="2244725"/>
          <p14:tracePt t="11658" x="5622925" y="2254250"/>
          <p14:tracePt t="11667" x="5613400" y="2263775"/>
          <p14:tracePt t="11673" x="5613400" y="2273300"/>
          <p14:tracePt t="11682" x="5613400" y="2282825"/>
          <p14:tracePt t="11698" x="5613400" y="2292350"/>
          <p14:tracePt t="11706" x="5613400" y="2301875"/>
          <p14:tracePt t="11712" x="5603875" y="2301875"/>
          <p14:tracePt t="11720" x="5603875" y="2320925"/>
          <p14:tracePt t="11728" x="5603875" y="2330450"/>
          <p14:tracePt t="11736" x="5603875" y="2339975"/>
          <p14:tracePt t="11743" x="5603875" y="2349500"/>
          <p14:tracePt t="11752" x="5603875" y="2359025"/>
          <p14:tracePt t="11766" x="5603875" y="2368550"/>
          <p14:tracePt t="11773" x="5603875" y="2378075"/>
          <p14:tracePt t="11782" x="5603875" y="2387600"/>
          <p14:tracePt t="11790" x="5603875" y="2397125"/>
          <p14:tracePt t="11798" x="5603875" y="2406650"/>
          <p14:tracePt t="11806" x="5603875" y="2416175"/>
          <p14:tracePt t="11827" x="5603875" y="2425700"/>
          <p14:tracePt t="11837" x="5603875" y="2435225"/>
          <p14:tracePt t="11885" x="5603875" y="2454275"/>
          <p14:tracePt t="11898" x="5603875" y="2463800"/>
          <p14:tracePt t="11905" x="5603875" y="2473325"/>
          <p14:tracePt t="11914" x="5603875" y="2482850"/>
          <p14:tracePt t="11921" x="5603875" y="2492375"/>
          <p14:tracePt t="11930" x="5613400" y="2511425"/>
          <p14:tracePt t="11937" x="5622925" y="2520950"/>
          <p14:tracePt t="11945" x="5632450" y="2530475"/>
          <p14:tracePt t="11954" x="5641975" y="2540000"/>
          <p14:tracePt t="11961" x="5651500" y="2549525"/>
          <p14:tracePt t="11969" x="5661025" y="2549525"/>
          <p14:tracePt t="11976" x="5661025" y="2559050"/>
          <p14:tracePt t="11986" x="5670550" y="2578100"/>
          <p14:tracePt t="11992" x="5680075" y="2587625"/>
          <p14:tracePt t="12001" x="5689600" y="2606675"/>
          <p14:tracePt t="12007" x="5699125" y="2616200"/>
          <p14:tracePt t="12018" x="5708650" y="2635250"/>
          <p14:tracePt t="12023" x="5718175" y="2644775"/>
          <p14:tracePt t="12029" x="5727700" y="2654300"/>
          <p14:tracePt t="12038" x="5737225" y="2663825"/>
          <p14:tracePt t="12045" x="5746750" y="2682875"/>
          <p14:tracePt t="12054" x="5746750" y="2692400"/>
          <p14:tracePt t="12062" x="5756275" y="2701925"/>
          <p14:tracePt t="12070" x="5765800" y="2711450"/>
          <p14:tracePt t="12078" x="5775325" y="2720975"/>
          <p14:tracePt t="12085" x="5784850" y="2720975"/>
          <p14:tracePt t="12091" x="5794375" y="2730500"/>
          <p14:tracePt t="12099" x="5794375" y="2740025"/>
          <p14:tracePt t="12107" x="5803900" y="2759075"/>
          <p14:tracePt t="12116" x="5813425" y="2768600"/>
          <p14:tracePt t="12123" x="5822950" y="2778125"/>
          <p14:tracePt t="12134" x="5832475" y="2797175"/>
          <p14:tracePt t="12140" x="5842000" y="2797175"/>
          <p14:tracePt t="12146" x="5851525" y="2806700"/>
          <p14:tracePt t="12154" x="5861050" y="2816225"/>
          <p14:tracePt t="12161" x="5861050" y="2825750"/>
          <p14:tracePt t="12170" x="5870575" y="2835275"/>
          <p14:tracePt t="12177" x="5870575" y="2844800"/>
          <p14:tracePt t="12203" x="5880100" y="2844800"/>
          <p14:tracePt t="12286" x="5889625" y="2854325"/>
          <p14:tracePt t="12293" x="5899150" y="2854325"/>
          <p14:tracePt t="12302" x="5908675" y="2854325"/>
          <p14:tracePt t="12310" x="5918200" y="2862263"/>
          <p14:tracePt t="12318" x="5918200" y="2871788"/>
          <p14:tracePt t="12325" x="5927725" y="2881313"/>
          <p14:tracePt t="12335" x="5927725" y="2890838"/>
          <p14:tracePt t="12339" x="5937250" y="2890838"/>
          <p14:tracePt t="12348" x="5946775" y="2900363"/>
          <p14:tracePt t="12355" x="5956300" y="2900363"/>
          <p14:tracePt t="12364" x="5965825" y="2909888"/>
          <p14:tracePt t="12698" x="5975350" y="2909888"/>
          <p14:tracePt t="12713" x="5984875" y="2909888"/>
          <p14:tracePt t="12721" x="6003925" y="2909888"/>
          <p14:tracePt t="12728" x="6013450" y="2909888"/>
          <p14:tracePt t="12735" x="6022975" y="2919413"/>
          <p14:tracePt t="12744" x="6032500" y="2919413"/>
          <p14:tracePt t="12752" x="6042025" y="2919413"/>
          <p14:tracePt t="12769" x="6051550" y="2919413"/>
          <p14:tracePt t="12775" x="6061075" y="2919413"/>
          <p14:tracePt t="12782" x="6070600" y="2919413"/>
          <p14:tracePt t="12790" x="6080125" y="2919413"/>
          <p14:tracePt t="12799" x="6089650" y="2919413"/>
          <p14:tracePt t="12805" x="6099175" y="2919413"/>
          <p14:tracePt t="12830" x="6108700" y="2919413"/>
          <p14:tracePt t="12838" x="6118225" y="2919413"/>
          <p14:tracePt t="12844" x="6127750" y="2919413"/>
          <p14:tracePt t="12853" x="6137275" y="2919413"/>
          <p14:tracePt t="12860" x="6146800" y="2919413"/>
          <p14:tracePt t="12870" x="6156325" y="2919413"/>
          <p14:tracePt t="12875" x="6165850" y="2919413"/>
          <p14:tracePt t="12885" x="6175375" y="2909888"/>
          <p14:tracePt t="12892" x="6194425" y="2900363"/>
          <p14:tracePt t="12900" x="6213475" y="2890838"/>
          <p14:tracePt t="12905" x="6242050" y="2881313"/>
          <p14:tracePt t="12913" x="6270625" y="2871788"/>
          <p14:tracePt t="12921" x="6289675" y="2862263"/>
          <p14:tracePt t="12930" x="6318250" y="2844800"/>
          <p14:tracePt t="12937" x="6327775" y="2844800"/>
          <p14:tracePt t="12945" x="6346825" y="2835275"/>
          <p14:tracePt t="12953" x="6346825" y="2825750"/>
          <p14:tracePt t="12961" x="6365875" y="2816225"/>
          <p14:tracePt t="12970" x="6384925" y="2806700"/>
          <p14:tracePt t="12975" x="6423025" y="2797175"/>
          <p14:tracePt t="12985" x="6442075" y="2787650"/>
          <p14:tracePt t="12992" x="6461125" y="2778125"/>
          <p14:tracePt t="13001" x="6480175" y="2778125"/>
          <p14:tracePt t="13007" x="6489700" y="2768600"/>
          <p14:tracePt t="13017" x="6499225" y="2759075"/>
          <p14:tracePt t="13023" x="6508750" y="2759075"/>
          <p14:tracePt t="13033" x="6518275" y="2749550"/>
          <p14:tracePt t="13037" x="6527800" y="2749550"/>
          <p14:tracePt t="13045" x="6537325" y="2740025"/>
          <p14:tracePt t="13054" x="6556375" y="2730500"/>
          <p14:tracePt t="13062" x="6584950" y="2720975"/>
          <p14:tracePt t="13070" x="6604000" y="2711450"/>
          <p14:tracePt t="13077" x="6632575" y="2711450"/>
          <p14:tracePt t="13086" x="6651625" y="2701925"/>
          <p14:tracePt t="13093" x="6670675" y="2692400"/>
          <p14:tracePt t="13101" x="6708775" y="2682875"/>
          <p14:tracePt t="13107" x="6718300" y="2673350"/>
          <p14:tracePt t="13115" x="6737350" y="2673350"/>
          <p14:tracePt t="13123" x="6746875" y="2663825"/>
          <p14:tracePt t="13133" x="6756400" y="2663825"/>
          <p14:tracePt t="13140" x="6765925" y="2654300"/>
          <p14:tracePt t="13147" x="6775450" y="2654300"/>
          <p14:tracePt t="13155" x="6784975" y="2654300"/>
          <p14:tracePt t="13162" x="6794500" y="2644775"/>
          <p14:tracePt t="13169" x="6794500" y="2635250"/>
          <p14:tracePt t="13178" x="6804025" y="2625725"/>
          <p14:tracePt t="13186" x="6813550" y="2616200"/>
          <p14:tracePt t="13193" x="6823075" y="2606675"/>
          <p14:tracePt t="13204" x="6832600" y="2597150"/>
          <p14:tracePt t="13210" x="6842125" y="2597150"/>
          <p14:tracePt t="13219" x="6842125" y="2587625"/>
          <p14:tracePt t="13223" x="6851650" y="2578100"/>
          <p14:tracePt t="13232" x="6859588" y="2568575"/>
          <p14:tracePt t="13239" x="6869113" y="2559050"/>
          <p14:tracePt t="13250" x="6878638" y="2549525"/>
          <p14:tracePt t="13255" x="6888163" y="2540000"/>
          <p14:tracePt t="13264" x="6897688" y="2540000"/>
          <p14:tracePt t="13280" x="6897688" y="2530475"/>
          <p14:tracePt t="13286" x="6907213" y="2520950"/>
          <p14:tracePt t="13293" x="6916738" y="2511425"/>
          <p14:tracePt t="13303" x="6926263" y="2501900"/>
          <p14:tracePt t="13309" x="6935788" y="2492375"/>
          <p14:tracePt t="13318" x="6945313" y="2492375"/>
          <p14:tracePt t="13325" x="6964363" y="2482850"/>
          <p14:tracePt t="13335" x="6964363" y="2473325"/>
          <p14:tracePt t="13340" x="6973888" y="2463800"/>
          <p14:tracePt t="13347" x="6983413" y="2454275"/>
          <p14:tracePt t="13355" x="6992938" y="2444750"/>
          <p14:tracePt t="13363" x="7002463" y="2435225"/>
          <p14:tracePt t="13372" x="7011988" y="2425700"/>
          <p14:tracePt t="13380" x="7021513" y="2425700"/>
          <p14:tracePt t="13388" x="7021513" y="2416175"/>
          <p14:tracePt t="13396" x="7031038" y="2406650"/>
          <p14:tracePt t="13404" x="7050088" y="2397125"/>
          <p14:tracePt t="13411" x="7059613" y="2387600"/>
          <p14:tracePt t="13419" x="7069138" y="2368550"/>
          <p14:tracePt t="13425" x="7078663" y="2359025"/>
          <p14:tracePt t="13434" x="7088188" y="2359025"/>
          <p14:tracePt t="13441" x="7097713" y="2349500"/>
          <p14:tracePt t="13450" x="7097713" y="2339975"/>
          <p14:tracePt t="13457" x="7097713" y="2330450"/>
          <p14:tracePt t="13612" x="7088188" y="2330450"/>
          <p14:tracePt t="13619" x="7078663" y="2330450"/>
          <p14:tracePt t="13628" x="7069138" y="2330450"/>
          <p14:tracePt t="13637" x="7050088" y="2330450"/>
          <p14:tracePt t="13643" x="7021513" y="2330450"/>
          <p14:tracePt t="13653" x="6983413" y="2330450"/>
          <p14:tracePt t="13659" x="6926263" y="2330450"/>
          <p14:tracePt t="13665" x="6859588" y="2330450"/>
          <p14:tracePt t="13673" x="6784975" y="2339975"/>
          <p14:tracePt t="13682" x="6718300" y="2359025"/>
          <p14:tracePt t="13690" x="6642100" y="2368550"/>
          <p14:tracePt t="13698" x="6575425" y="2378075"/>
          <p14:tracePt t="13705" x="6518275" y="2397125"/>
          <p14:tracePt t="13713" x="6470650" y="2406650"/>
          <p14:tracePt t="13719" x="6451600" y="2416175"/>
          <p14:tracePt t="13727" x="6442075" y="2416175"/>
          <p14:tracePt t="13744" x="6432550" y="2425700"/>
          <p14:tracePt t="13789" x="6423025" y="2425700"/>
          <p14:tracePt t="13806" x="6413500" y="2435225"/>
          <p14:tracePt t="13814" x="6403975" y="2444750"/>
          <p14:tracePt t="13822" x="6394450" y="2454275"/>
          <p14:tracePt t="13829" x="6384925" y="2463800"/>
          <p14:tracePt t="13837" x="6384925" y="2473325"/>
          <p14:tracePt t="13846" x="6375400" y="2482850"/>
          <p14:tracePt t="13852" x="6365875" y="2482850"/>
          <p14:tracePt t="13859" x="6356350" y="2492375"/>
          <p14:tracePt t="13869" x="6346825" y="2501900"/>
          <p14:tracePt t="13876" x="6337300" y="2511425"/>
          <p14:tracePt t="13885" x="6327775" y="2530475"/>
          <p14:tracePt t="13891" x="6318250" y="2549525"/>
          <p14:tracePt t="13902" x="6308725" y="2578100"/>
          <p14:tracePt t="13908" x="6289675" y="2616200"/>
          <p14:tracePt t="13915" x="6270625" y="2644775"/>
          <p14:tracePt t="13922" x="6261100" y="2673350"/>
          <p14:tracePt t="13930" x="6251575" y="2701925"/>
          <p14:tracePt t="13938" x="6242050" y="2740025"/>
          <p14:tracePt t="13946" x="6242050" y="2749550"/>
          <p14:tracePt t="13953" x="6232525" y="2749550"/>
          <p14:tracePt t="13961" x="6232525" y="2759075"/>
          <p14:tracePt t="13969" x="6232525" y="2768600"/>
          <p14:tracePt t="13978" x="6232525" y="2778125"/>
          <p14:tracePt t="13991" x="6232525" y="2787650"/>
          <p14:tracePt t="14023" x="6232525" y="2797175"/>
          <p14:tracePt t="14037" x="6242050" y="2797175"/>
          <p14:tracePt t="14115" x="6251575" y="2797175"/>
          <p14:tracePt t="14131" x="6251575" y="2768600"/>
          <p14:tracePt t="14139" x="6232525" y="2759075"/>
          <p14:tracePt t="14148" x="6203950" y="2740025"/>
          <p14:tracePt t="14155" x="6184900" y="2730500"/>
          <p14:tracePt t="14164" x="6146800" y="2720975"/>
          <p14:tracePt t="14170" x="6127750" y="2711450"/>
          <p14:tracePt t="14184" x="6108700" y="2701925"/>
          <p14:tracePt t="14186" x="6099175" y="2692400"/>
          <p14:tracePt t="14288" x="6099175" y="2682875"/>
          <p14:tracePt t="14302" x="6089650" y="2654300"/>
          <p14:tracePt t="14310" x="6089650" y="2644775"/>
          <p14:tracePt t="14318" x="6089650" y="2635250"/>
          <p14:tracePt t="14325" x="6089650" y="2625725"/>
          <p14:tracePt t="14334" x="6089650" y="2616200"/>
          <p14:tracePt t="14351" x="6089650" y="2606675"/>
          <p14:tracePt t="14357" x="6089650" y="2597150"/>
          <p14:tracePt t="14364" x="6099175" y="2587625"/>
          <p14:tracePt t="14371" x="6099175" y="2578100"/>
          <p14:tracePt t="14379" x="6108700" y="2578100"/>
          <p14:tracePt t="14387" x="6118225" y="2578100"/>
          <p14:tracePt t="14396" x="6127750" y="2578100"/>
          <p14:tracePt t="14403" x="6156325" y="2578100"/>
          <p14:tracePt t="14412" x="6184900" y="2578100"/>
          <p14:tracePt t="14418" x="6213475" y="2587625"/>
          <p14:tracePt t="14425" x="6261100" y="2606675"/>
          <p14:tracePt t="14435" x="6299200" y="2616200"/>
          <p14:tracePt t="14441" x="6346825" y="2625725"/>
          <p14:tracePt t="14451" x="6375400" y="2635250"/>
          <p14:tracePt t="14457" x="6394450" y="2635250"/>
          <p14:tracePt t="14466" x="6423025" y="2635250"/>
          <p14:tracePt t="14474" x="6461125" y="2635250"/>
          <p14:tracePt t="14480" x="6480175" y="2635250"/>
          <p14:tracePt t="14495" x="6489700" y="2635250"/>
          <p14:tracePt t="14503" x="6499225" y="2625725"/>
          <p14:tracePt t="14511" x="6508750" y="2616200"/>
          <p14:tracePt t="14519" x="6518275" y="2616200"/>
          <p14:tracePt t="14528" x="6527800" y="2616200"/>
          <p14:tracePt t="14536" x="6527800" y="2606675"/>
          <p14:tracePt t="14542" x="6527800" y="2597150"/>
          <p14:tracePt t="14551" x="6527800" y="2587625"/>
          <p14:tracePt t="14557" x="6537325" y="2578100"/>
          <p14:tracePt t="14573" x="6537325" y="2568575"/>
          <p14:tracePt t="14582" x="6537325" y="2559050"/>
          <p14:tracePt t="14598" x="6537325" y="2549525"/>
          <p14:tracePt t="14606" x="6527800" y="2540000"/>
          <p14:tracePt t="14614" x="6518275" y="2530475"/>
          <p14:tracePt t="14619" x="6508750" y="2520950"/>
          <p14:tracePt t="14628" x="6499225" y="2511425"/>
          <p14:tracePt t="14635" x="6480175" y="2501900"/>
          <p14:tracePt t="14643" x="6461125" y="2492375"/>
          <p14:tracePt t="14651" x="6432550" y="2482850"/>
          <p14:tracePt t="14660" x="6413500" y="2473325"/>
          <p14:tracePt t="14669" x="6384925" y="2454275"/>
          <p14:tracePt t="14676" x="6346825" y="2444750"/>
          <p14:tracePt t="14682" x="6318250" y="2435225"/>
          <p14:tracePt t="14690" x="6299200" y="2425700"/>
          <p14:tracePt t="14698" x="6270625" y="2416175"/>
          <p14:tracePt t="14705" x="6261100" y="2416175"/>
          <p14:tracePt t="14713" x="6251575" y="2406650"/>
          <p14:tracePt t="14721" x="6242050" y="2406650"/>
          <p14:tracePt t="14799" x="6242050" y="2397125"/>
          <p14:tracePt t="14822" x="6232525" y="2387600"/>
          <p14:tracePt t="14838" x="6203950" y="2378075"/>
          <p14:tracePt t="14846" x="6194425" y="2368550"/>
          <p14:tracePt t="14861" x="6184900" y="2359025"/>
          <p14:tracePt t="14938" x="6175375" y="2330450"/>
          <p14:tracePt t="14945" x="6165850" y="2311400"/>
          <p14:tracePt t="14954" x="6156325" y="2311400"/>
          <p14:tracePt t="14961" x="6146800" y="2301875"/>
          <p14:tracePt t="14969" x="6137275" y="2282825"/>
          <p14:tracePt t="14977" x="6127750" y="2273300"/>
          <p14:tracePt t="14985" x="6118225" y="2263775"/>
          <p14:tracePt t="15000" x="6118225" y="2254250"/>
          <p14:tracePt t="15039" x="6108700" y="2254250"/>
          <p14:tracePt t="15070" x="6089650" y="2254250"/>
          <p14:tracePt t="15078" x="6080125" y="2244725"/>
          <p14:tracePt t="15085" x="6061075" y="2244725"/>
          <p14:tracePt t="15094" x="6051550" y="2244725"/>
          <p14:tracePt t="15110" x="6042025" y="2244725"/>
          <p14:tracePt t="15117" x="6032500" y="2244725"/>
          <p14:tracePt t="15123" x="6022975" y="2244725"/>
          <p14:tracePt t="15148" x="6013450" y="2244725"/>
          <p14:tracePt t="15171" x="6003925" y="2244725"/>
          <p14:tracePt t="15180" x="6003925" y="2254250"/>
          <p14:tracePt t="15186" x="6003925" y="2263775"/>
          <p14:tracePt t="15194" x="6003925" y="2273300"/>
          <p14:tracePt t="15202" x="6003925" y="2282825"/>
          <p14:tracePt t="15210" x="6003925" y="2292350"/>
          <p14:tracePt t="15225" x="6003925" y="2301875"/>
          <p14:tracePt t="15235" x="6003925" y="2311400"/>
          <p14:tracePt t="15239" x="6013450" y="2320925"/>
          <p14:tracePt t="15249" x="6032500" y="2330450"/>
          <p14:tracePt t="15256" x="6042025" y="2339975"/>
          <p14:tracePt t="15264" x="6051550" y="2349500"/>
          <p14:tracePt t="15280" x="6061075" y="2349500"/>
          <p14:tracePt t="15288" x="6070600" y="2349500"/>
          <p14:tracePt t="15296" x="6080125" y="2349500"/>
          <p14:tracePt t="15302" x="6089650" y="2349500"/>
          <p14:tracePt t="15309" x="6099175" y="2349500"/>
          <p14:tracePt t="15319" x="6108700" y="2349500"/>
          <p14:tracePt t="15341" x="6118225" y="2349500"/>
          <p14:tracePt t="15357" x="6127750" y="2339975"/>
          <p14:tracePt t="15365" x="6137275" y="2330450"/>
          <p14:tracePt t="15373" x="6137275" y="2320925"/>
          <p14:tracePt t="15380" x="6137275" y="2311400"/>
          <p14:tracePt t="15396" x="6137275" y="2301875"/>
          <p14:tracePt t="15403" x="6137275" y="2292350"/>
          <p14:tracePt t="15412" x="6137275" y="2282825"/>
          <p14:tracePt t="15420" x="6137275" y="2273300"/>
          <p14:tracePt t="15428" x="6127750" y="2263775"/>
          <p14:tracePt t="15436" x="6118225" y="2244725"/>
          <p14:tracePt t="15441" x="6099175" y="2235200"/>
          <p14:tracePt t="15450" x="6080125" y="2216150"/>
          <p14:tracePt t="15457" x="6061075" y="2197100"/>
          <p14:tracePt t="15469" x="6032500" y="2187575"/>
          <p14:tracePt t="15473" x="5994400" y="2178050"/>
          <p14:tracePt t="15482" x="5975350" y="2168525"/>
          <p14:tracePt t="15489" x="5956300" y="2159000"/>
          <p14:tracePt t="15495" x="5946775" y="2149475"/>
          <p14:tracePt t="15504" x="5946775" y="2139950"/>
          <p14:tracePt t="15512" x="5937250" y="2139950"/>
          <p14:tracePt t="15520" x="5937250" y="2130425"/>
          <p14:tracePt t="15606" x="5937250" y="2139950"/>
          <p14:tracePt t="15614" x="5927725" y="2149475"/>
          <p14:tracePt t="15622" x="5927725" y="2159000"/>
          <p14:tracePt t="15628" x="5918200" y="2168525"/>
          <p14:tracePt t="15644" x="5918200" y="2178050"/>
          <p14:tracePt t="15654" x="5918200" y="2187575"/>
          <p14:tracePt t="15681" x="5918200" y="2197100"/>
          <p14:tracePt t="15768" x="5927725" y="2178050"/>
          <p14:tracePt t="15776" x="5937250" y="2159000"/>
          <p14:tracePt t="15784" x="5946775" y="2139950"/>
          <p14:tracePt t="15792" x="5956300" y="2111375"/>
          <p14:tracePt t="15800" x="5965825" y="2092325"/>
          <p14:tracePt t="15807" x="5965825" y="2082800"/>
          <p14:tracePt t="15814" x="5965825" y="2073275"/>
          <p14:tracePt t="15821" x="5965825" y="2063750"/>
          <p14:tracePt t="15829" x="5965825" y="2054225"/>
          <p14:tracePt t="15846" x="5965825" y="2044700"/>
          <p14:tracePt t="15854" x="5965825" y="2035175"/>
          <p14:tracePt t="15862" x="5965825" y="2025650"/>
          <p14:tracePt t="15877" x="5965825" y="2016125"/>
          <p14:tracePt t="15962" x="5975350" y="2006600"/>
          <p14:tracePt t="15978" x="5975350" y="1997075"/>
          <p14:tracePt t="16015" x="5984875" y="1997075"/>
          <p14:tracePt t="16031" x="5984875" y="1987550"/>
          <p14:tracePt t="16039" x="5994400" y="1978025"/>
          <p14:tracePt t="16049" x="5994400" y="1968500"/>
          <p14:tracePt t="16055" x="5994400" y="1949450"/>
          <p14:tracePt t="16064" x="5994400" y="1939925"/>
          <p14:tracePt t="16069" x="6003925" y="1930400"/>
          <p14:tracePt t="16077" x="6013450" y="1930400"/>
          <p14:tracePt t="16085" x="6013450" y="1920875"/>
          <p14:tracePt t="16093" x="6013450" y="1901825"/>
          <p14:tracePt t="16101" x="6022975" y="1892300"/>
          <p14:tracePt t="16109" x="6032500" y="1882775"/>
          <p14:tracePt t="16117" x="6032500" y="1873250"/>
          <p14:tracePt t="16125" x="6042025" y="1863725"/>
          <p14:tracePt t="16139" x="6042025" y="1854200"/>
          <p14:tracePt t="16209" x="6042025" y="1844675"/>
          <p14:tracePt t="16218" x="6032500" y="1825625"/>
          <p14:tracePt t="16226" x="6013450" y="1816100"/>
          <p14:tracePt t="16235" x="5994400" y="1797050"/>
          <p14:tracePt t="16241" x="5984875" y="1787525"/>
          <p14:tracePt t="16251" x="5965825" y="1778000"/>
          <p14:tracePt t="16256" x="5956300" y="1768475"/>
          <p14:tracePt t="16264" x="5946775" y="1758950"/>
          <p14:tracePt t="16272" x="5937250" y="1749425"/>
          <p14:tracePt t="16288" x="5927725" y="1749425"/>
          <p14:tracePt t="16295" x="5918200" y="1749425"/>
          <p14:tracePt t="16303" x="5908675" y="1739900"/>
          <p14:tracePt t="16312" x="5899150" y="1739900"/>
          <p14:tracePt t="16318" x="5889625" y="1730375"/>
          <p14:tracePt t="16342" x="5880100" y="1730375"/>
          <p14:tracePt t="16373" x="5870575" y="1730375"/>
          <p14:tracePt t="16404" x="5861050" y="1730375"/>
          <p14:tracePt t="16420" x="5851525" y="1730375"/>
          <p14:tracePt t="16473" x="5851525" y="1739900"/>
          <p14:tracePt t="16481" x="5851525" y="1768475"/>
          <p14:tracePt t="16489" x="5851525" y="1797050"/>
          <p14:tracePt t="16497" x="5870575" y="1835150"/>
          <p14:tracePt t="16504" x="5899150" y="1863725"/>
          <p14:tracePt t="16512" x="5918200" y="1892300"/>
          <p14:tracePt t="16520" x="5937250" y="1930400"/>
          <p14:tracePt t="16527" x="5956300" y="1949450"/>
          <p14:tracePt t="16537" x="5965825" y="1958975"/>
          <p14:tracePt t="16544" x="5975350" y="1968500"/>
          <p14:tracePt t="16554" x="5984875" y="1968500"/>
          <p14:tracePt t="16567" x="5994400" y="1978025"/>
          <p14:tracePt t="16573" x="5994400" y="1987550"/>
          <p14:tracePt t="16589" x="5994400" y="1997075"/>
          <p14:tracePt t="16599" x="5984875" y="2006600"/>
          <p14:tracePt t="16606" x="5965825" y="2016125"/>
          <p14:tracePt t="16614" x="5956300" y="2016125"/>
          <p14:tracePt t="16622" x="5937250" y="2025650"/>
          <p14:tracePt t="16630" x="5918200" y="2035175"/>
          <p14:tracePt t="16638" x="5908675" y="2035175"/>
          <p14:tracePt t="16644" x="5899150" y="2035175"/>
          <p14:tracePt t="16652" x="5861050" y="2044700"/>
          <p14:tracePt t="16659" x="5842000" y="2044700"/>
          <p14:tracePt t="16675" x="5822950" y="2054225"/>
          <p14:tracePt t="16684" x="5813425" y="2063750"/>
          <p14:tracePt t="16692" x="5803900" y="2063750"/>
          <p14:tracePt t="16699" x="5794375" y="2073275"/>
          <p14:tracePt t="16706" x="5784850" y="2082800"/>
          <p14:tracePt t="16715" x="5775325" y="2092325"/>
          <p14:tracePt t="16722" x="5775325" y="2101850"/>
          <p14:tracePt t="16737" x="5765800" y="2111375"/>
          <p14:tracePt t="16745" x="5756275" y="2120900"/>
          <p14:tracePt t="16768" x="5746750" y="2130425"/>
          <p14:tracePt t="16775" x="5746750" y="2139950"/>
          <p14:tracePt t="16791" x="5746750" y="2149475"/>
          <p14:tracePt t="16801" x="5746750" y="2159000"/>
          <p14:tracePt t="16808" x="5746750" y="2168525"/>
          <p14:tracePt t="16817" x="5746750" y="2178050"/>
          <p14:tracePt t="16830" x="5746750" y="2197100"/>
          <p14:tracePt t="16838" x="5756275" y="2235200"/>
          <p14:tracePt t="16846" x="5775325" y="2254250"/>
          <p14:tracePt t="16853" x="5794375" y="2282825"/>
          <p14:tracePt t="16861" x="5832475" y="2320925"/>
          <p14:tracePt t="16870" x="5861050" y="2349500"/>
          <p14:tracePt t="16878" x="5899150" y="2368550"/>
          <p14:tracePt t="16886" x="5927725" y="2406650"/>
          <p14:tracePt t="16892" x="5975350" y="2425700"/>
          <p14:tracePt t="16901" x="6013450" y="2444750"/>
          <p14:tracePt t="16907" x="6042025" y="2473325"/>
          <p14:tracePt t="16916" x="6070600" y="2482850"/>
          <p14:tracePt t="16923" x="6089650" y="2492375"/>
          <p14:tracePt t="16933" x="6108700" y="2501900"/>
          <p14:tracePt t="16939" x="6118225" y="2501900"/>
          <p14:tracePt t="16948" x="6127750" y="2501900"/>
          <p14:tracePt t="17001" x="6127750" y="2492375"/>
          <p14:tracePt t="17009" x="6137275" y="2473325"/>
          <p14:tracePt t="17016" x="6137275" y="2454275"/>
          <p14:tracePt t="17023" x="6146800" y="2425700"/>
          <p14:tracePt t="17034" x="6146800" y="2387600"/>
          <p14:tracePt t="17040" x="6146800" y="2339975"/>
          <p14:tracePt t="17049" x="6146800" y="2301875"/>
          <p14:tracePt t="17056" x="6146800" y="2254250"/>
          <p14:tracePt t="17064" x="6137275" y="2206625"/>
          <p14:tracePt t="17071" x="6127750" y="2178050"/>
          <p14:tracePt t="17077" x="6118225" y="2149475"/>
          <p14:tracePt t="17085" x="6099175" y="2111375"/>
          <p14:tracePt t="17093" x="6089650" y="2092325"/>
          <p14:tracePt t="17109" x="6080125" y="2082800"/>
          <p14:tracePt t="17117" x="6070600" y="2073275"/>
          <p14:tracePt t="17134" x="6070600" y="2063750"/>
          <p14:tracePt t="17196" x="6061075" y="2063750"/>
          <p14:tracePt t="17250" x="6061075" y="2044700"/>
          <p14:tracePt t="17257" x="6061075" y="2016125"/>
          <p14:tracePt t="17264" x="6061075" y="1997075"/>
          <p14:tracePt t="17272" x="6061075" y="1978025"/>
          <p14:tracePt t="17280" x="6061075" y="1949450"/>
          <p14:tracePt t="17288" x="6061075" y="1939925"/>
          <p14:tracePt t="17296" x="6061075" y="1930400"/>
          <p14:tracePt t="17304" x="6070600" y="1920875"/>
          <p14:tracePt t="17312" x="6080125" y="1911350"/>
          <p14:tracePt t="17328" x="6089650" y="1911350"/>
          <p14:tracePt t="17334" x="6099175" y="1901825"/>
          <p14:tracePt t="17350" x="6108700" y="1892300"/>
          <p14:tracePt t="17357" x="6118225" y="1892300"/>
          <p14:tracePt t="17367" x="6118225" y="1882775"/>
          <p14:tracePt t="17373" x="6127750" y="1882775"/>
          <p14:tracePt t="17389" x="6137275" y="1873250"/>
          <p14:tracePt t="17395" x="6137275" y="1863725"/>
          <p14:tracePt t="17403" x="6146800" y="1863725"/>
          <p14:tracePt t="17412" x="6156325" y="1854200"/>
          <p14:tracePt t="17419" x="6165850" y="1844675"/>
          <p14:tracePt t="17428" x="6175375" y="1835150"/>
          <p14:tracePt t="17436" x="6184900" y="1825625"/>
          <p14:tracePt t="17443" x="6184900" y="1816100"/>
          <p14:tracePt t="17451" x="6184900" y="1806575"/>
          <p14:tracePt t="17505" x="6165850" y="1797050"/>
          <p14:tracePt t="17513" x="6118225" y="1778000"/>
          <p14:tracePt t="17520" x="6080125" y="1778000"/>
          <p14:tracePt t="17528" x="6032500" y="1768475"/>
          <p14:tracePt t="17535" x="5984875" y="1758950"/>
          <p14:tracePt t="17543" x="5956300" y="1758950"/>
          <p14:tracePt t="17552" x="5927725" y="1758950"/>
          <p14:tracePt t="17560" x="5918200" y="1758950"/>
          <p14:tracePt t="17568" x="5908675" y="1758950"/>
          <p14:tracePt t="17590" x="5899150" y="1768475"/>
          <p14:tracePt t="17599" x="5889625" y="1787525"/>
          <p14:tracePt t="17606" x="5880100" y="1816100"/>
          <p14:tracePt t="17615" x="5870575" y="1844675"/>
          <p14:tracePt t="17621" x="5870575" y="1873250"/>
          <p14:tracePt t="17630" x="5861050" y="1911350"/>
          <p14:tracePt t="17638" x="5861050" y="1949450"/>
          <p14:tracePt t="17646" x="5861050" y="1997075"/>
          <p14:tracePt t="17651" x="5861050" y="2035175"/>
          <p14:tracePt t="17660" x="5861050" y="2082800"/>
          <p14:tracePt t="17668" x="5861050" y="2139950"/>
          <p14:tracePt t="17676" x="5880100" y="2197100"/>
          <p14:tracePt t="17684" x="5918200" y="2263775"/>
          <p14:tracePt t="17692" x="5956300" y="2330450"/>
          <p14:tracePt t="17701" x="5994400" y="2387600"/>
          <p14:tracePt t="17707" x="6032500" y="2435225"/>
          <p14:tracePt t="17714" x="6070600" y="2520950"/>
          <p14:tracePt t="17722" x="6127750" y="2568575"/>
          <p14:tracePt t="17730" x="6184900" y="2635250"/>
          <p14:tracePt t="17738" x="6232525" y="2692400"/>
          <p14:tracePt t="17746" x="6280150" y="2730500"/>
          <p14:tracePt t="17754" x="6346825" y="2768600"/>
          <p14:tracePt t="17761" x="6413500" y="2778125"/>
          <p14:tracePt t="17770" x="6470650" y="2787650"/>
          <p14:tracePt t="17776" x="6537325" y="2806700"/>
          <p14:tracePt t="17784" x="6594475" y="2806700"/>
          <p14:tracePt t="17792" x="6632575" y="2806700"/>
          <p14:tracePt t="17801" x="6680200" y="2806700"/>
          <p14:tracePt t="17807" x="6727825" y="2806700"/>
          <p14:tracePt t="17816" x="6756400" y="2797175"/>
          <p14:tracePt t="17823" x="6765925" y="2787650"/>
          <p14:tracePt t="17830" x="6775450" y="2778125"/>
          <p14:tracePt t="17838" x="6775450" y="2768600"/>
          <p14:tracePt t="17846" x="6775450" y="2759075"/>
          <p14:tracePt t="17862" x="6775450" y="2749550"/>
          <p14:tracePt t="17956" x="6784975" y="2749550"/>
          <p14:tracePt t="18056" x="6784975" y="2740025"/>
          <p14:tracePt t="18072" x="6765925" y="2692400"/>
          <p14:tracePt t="18080" x="6727825" y="2625725"/>
          <p14:tracePt t="18087" x="6680200" y="2540000"/>
          <p14:tracePt t="18093" x="6623050" y="2454275"/>
          <p14:tracePt t="18102" x="6584950" y="2368550"/>
          <p14:tracePt t="18110" x="6527800" y="2320925"/>
          <p14:tracePt t="18119" x="6489700" y="2263775"/>
          <p14:tracePt t="18126" x="6461125" y="2216150"/>
          <p14:tracePt t="18135" x="6432550" y="2187575"/>
          <p14:tracePt t="18141" x="6423025" y="2178050"/>
          <p14:tracePt t="18148" x="6423025" y="2168525"/>
          <p14:tracePt t="18204" x="6413500" y="2168525"/>
          <p14:tracePt t="18226" x="6403975" y="2168525"/>
          <p14:tracePt t="18235" x="6394450" y="2178050"/>
          <p14:tracePt t="18241" x="6384925" y="2197100"/>
          <p14:tracePt t="18250" x="6375400" y="2216150"/>
          <p14:tracePt t="18258" x="6365875" y="2244725"/>
          <p14:tracePt t="18268" x="6356350" y="2263775"/>
          <p14:tracePt t="18274" x="6346825" y="2282825"/>
          <p14:tracePt t="18282" x="6337300" y="2311400"/>
          <p14:tracePt t="18288" x="6327775" y="2339975"/>
          <p14:tracePt t="18304" x="6327775" y="2349500"/>
          <p14:tracePt t="18311" x="6327775" y="2359025"/>
          <p14:tracePt t="18389" x="6356350" y="2339975"/>
          <p14:tracePt t="18398" x="6384925" y="2311400"/>
          <p14:tracePt t="18403" x="6423025" y="2263775"/>
          <p14:tracePt t="18411" x="6461125" y="2206625"/>
          <p14:tracePt t="18419" x="6480175" y="2159000"/>
          <p14:tracePt t="18427" x="6489700" y="2120900"/>
          <p14:tracePt t="18435" x="6508750" y="2073275"/>
          <p14:tracePt t="18444" x="6508750" y="2044700"/>
          <p14:tracePt t="18453" x="6508750" y="2016125"/>
          <p14:tracePt t="18457" x="6508750" y="2006600"/>
          <p14:tracePt t="18466" x="6508750" y="1997075"/>
          <p14:tracePt t="18576" x="6518275" y="1968500"/>
          <p14:tracePt t="18583" x="6537325" y="1939925"/>
          <p14:tracePt t="18592" x="6546850" y="1920875"/>
          <p14:tracePt t="18597" x="6565900" y="1882775"/>
          <p14:tracePt t="18605" x="6584950" y="1863725"/>
          <p14:tracePt t="18614" x="6623050" y="1835150"/>
          <p14:tracePt t="18621" x="6642100" y="1816100"/>
          <p14:tracePt t="18631" x="6651625" y="1797050"/>
          <p14:tracePt t="18638" x="6670675" y="1768475"/>
          <p14:tracePt t="18646" x="6680200" y="1768475"/>
          <p14:tracePt t="18653" x="6689725" y="1758950"/>
          <p14:tracePt t="18660" x="6699250" y="1749425"/>
          <p14:tracePt t="18667" x="6699250" y="1739900"/>
          <p14:tracePt t="18700" x="6699250" y="1730375"/>
          <p14:tracePt t="18708" x="6708775" y="1720850"/>
          <p14:tracePt t="18716" x="6718300" y="1703388"/>
          <p14:tracePt t="18723" x="6727825" y="1703388"/>
          <p14:tracePt t="18730" x="6737350" y="1693863"/>
          <p14:tracePt t="18737" x="6746875" y="1684338"/>
          <p14:tracePt t="18746" x="6756400" y="1674813"/>
          <p14:tracePt t="18753" x="6765925" y="1655763"/>
          <p14:tracePt t="18761" x="6765925" y="1646238"/>
          <p14:tracePt t="18770" x="6765925" y="1636713"/>
          <p14:tracePt t="18778" x="6775450" y="1636713"/>
          <p14:tracePt t="18784" x="6775450" y="1627188"/>
          <p14:tracePt t="18791" x="6775450" y="1617663"/>
          <p14:tracePt t="18801" x="6775450" y="1608138"/>
          <p14:tracePt t="18808" x="6775450" y="1598613"/>
          <p14:tracePt t="18818" x="6775450" y="1589088"/>
          <p14:tracePt t="18824" x="6775450" y="1579563"/>
          <p14:tracePt t="18840" x="6775450" y="1570038"/>
          <p14:tracePt t="18846" x="6775450" y="1560513"/>
          <p14:tracePt t="18854" x="6775450" y="1550988"/>
          <p14:tracePt t="18861" x="6775450" y="1541463"/>
          <p14:tracePt t="18869" x="6775450" y="1531938"/>
          <p14:tracePt t="18878" x="6775450" y="1522413"/>
          <p14:tracePt t="18932" x="6784975" y="1522413"/>
          <p14:tracePt t="18948" x="6804025" y="1512888"/>
          <p14:tracePt t="18955" x="6813550" y="1512888"/>
          <p14:tracePt t="18963" x="6823075" y="1512888"/>
          <p14:tracePt t="18972" x="6842125" y="1512888"/>
          <p14:tracePt t="18977" x="6869113" y="1531938"/>
          <p14:tracePt t="18985" x="6897688" y="1560513"/>
          <p14:tracePt t="18993" x="6954838" y="1598613"/>
          <p14:tracePt t="19001" x="7002463" y="1636713"/>
          <p14:tracePt t="19009" x="7031038" y="1674813"/>
          <p14:tracePt t="19017" x="7088188" y="1712913"/>
          <p14:tracePt t="19026" x="7116763" y="1730375"/>
          <p14:tracePt t="19036" x="7145338" y="1739900"/>
          <p14:tracePt t="19039" x="7173913" y="1749425"/>
          <p14:tracePt t="19050" x="7202488" y="1758950"/>
          <p14:tracePt t="19055" x="7231063" y="1768475"/>
          <p14:tracePt t="19064" x="7240588" y="1768475"/>
          <p14:tracePt t="19071" x="7250113" y="1768475"/>
          <p14:tracePt t="19096" x="7250113" y="1758950"/>
          <p14:tracePt t="19109" x="7250113" y="1749425"/>
          <p14:tracePt t="19118" x="7250113" y="1739900"/>
          <p14:tracePt t="19125" x="7250113" y="1712913"/>
          <p14:tracePt t="19137" x="7250113" y="1684338"/>
          <p14:tracePt t="19142" x="7250113" y="1665288"/>
          <p14:tracePt t="19151" x="7250113" y="1636713"/>
          <p14:tracePt t="19157" x="7250113" y="1617663"/>
          <p14:tracePt t="19163" x="7240588" y="1598613"/>
          <p14:tracePt t="19183" x="7231063" y="1579563"/>
          <p14:tracePt t="19187" x="7231063" y="1570038"/>
          <p14:tracePt t="19196" x="7221538" y="1560513"/>
          <p14:tracePt t="19212" x="7221538" y="1550988"/>
          <p14:tracePt t="19217" x="7221538" y="1541463"/>
          <p14:tracePt t="19226" x="7212013" y="1541463"/>
          <p14:tracePt t="19258" x="7221538" y="1531938"/>
          <p14:tracePt t="19273" x="7231063" y="1531938"/>
          <p14:tracePt t="19283" x="7250113" y="1531938"/>
          <p14:tracePt t="19288" x="7278688" y="1531938"/>
          <p14:tracePt t="19296" x="7316788" y="1531938"/>
          <p14:tracePt t="19303" x="7345363" y="1541463"/>
          <p14:tracePt t="19311" x="7373938" y="1550988"/>
          <p14:tracePt t="19320" x="7392988" y="1560513"/>
          <p14:tracePt t="19327" x="7431088" y="1570038"/>
          <p14:tracePt t="19337" x="7459663" y="1579563"/>
          <p14:tracePt t="19344" x="7478713" y="1589088"/>
          <p14:tracePt t="19351" x="7507288" y="1598613"/>
          <p14:tracePt t="19358" x="7535863" y="1598613"/>
          <p14:tracePt t="19367" x="7554913" y="1598613"/>
          <p14:tracePt t="19373" x="7573963" y="1598613"/>
          <p14:tracePt t="19383" x="7583488" y="1598613"/>
          <p14:tracePt t="19389" x="7593013" y="1598613"/>
          <p14:tracePt t="19398" x="7602538" y="1598613"/>
          <p14:tracePt t="19405" x="7612063" y="1598613"/>
          <p14:tracePt t="19411" x="7621588" y="1598613"/>
          <p14:tracePt t="19420" x="7621588" y="1589088"/>
          <p14:tracePt t="19427" x="7631113" y="1579563"/>
          <p14:tracePt t="19436" x="7640638" y="1570038"/>
          <p14:tracePt t="19443" x="7650163" y="1560513"/>
          <p14:tracePt t="19451" x="7650163" y="1550988"/>
          <p14:tracePt t="19460" x="7659688" y="1541463"/>
          <p14:tracePt t="19474" x="7659688" y="1531938"/>
          <p14:tracePt t="19484" x="7659688" y="1522413"/>
          <p14:tracePt t="19498" x="7659688" y="1512888"/>
          <p14:tracePt t="19515" x="7650163" y="1503363"/>
          <p14:tracePt t="19530" x="7640638" y="1503363"/>
          <p14:tracePt t="19552" x="7631113" y="1503363"/>
          <p14:tracePt t="19568" x="7631113" y="1512888"/>
          <p14:tracePt t="19575" x="7631113" y="1522413"/>
          <p14:tracePt t="19584" x="7631113" y="1531938"/>
          <p14:tracePt t="19600" x="7631113" y="1541463"/>
          <p14:tracePt t="19607" x="7631113" y="1550988"/>
          <p14:tracePt t="19614" x="7640638" y="1560513"/>
          <p14:tracePt t="19621" x="7659688" y="1560513"/>
          <p14:tracePt t="19630" x="7669213" y="1560513"/>
          <p14:tracePt t="19637" x="7688263" y="1560513"/>
          <p14:tracePt t="19646" x="7697788" y="1560513"/>
          <p14:tracePt t="19654" x="7707313" y="1560513"/>
          <p14:tracePt t="19662" x="7716838" y="1560513"/>
          <p14:tracePt t="19668" x="7726363" y="1550988"/>
          <p14:tracePt t="19675" x="7726363" y="1541463"/>
          <p14:tracePt t="19685" x="7726363" y="1531938"/>
          <p14:tracePt t="19692" x="7726363" y="1522413"/>
          <p14:tracePt t="19702" x="7726363" y="1503363"/>
          <p14:tracePt t="19707" x="7726363" y="1474788"/>
          <p14:tracePt t="19717" x="7716838" y="1465263"/>
          <p14:tracePt t="19723" x="7688263" y="1436688"/>
          <p14:tracePt t="19730" x="7659688" y="1427163"/>
          <p14:tracePt t="19737" x="7621588" y="1417638"/>
          <p14:tracePt t="19746" x="7593013" y="1408113"/>
          <p14:tracePt t="19753" x="7535863" y="1389063"/>
          <p14:tracePt t="19762" x="7488238" y="1379538"/>
          <p14:tracePt t="19770" x="7450138" y="1370013"/>
          <p14:tracePt t="19777" x="7383463" y="1360488"/>
          <p14:tracePt t="19786" x="7345363" y="1360488"/>
          <p14:tracePt t="19792" x="7297738" y="1360488"/>
          <p14:tracePt t="19800" x="7259638" y="1360488"/>
          <p14:tracePt t="19808" x="7231063" y="1360488"/>
          <p14:tracePt t="19817" x="7192963" y="1360488"/>
          <p14:tracePt t="19823" x="7173913" y="1379538"/>
          <p14:tracePt t="19834" x="7145338" y="1398588"/>
          <p14:tracePt t="19841" x="7135813" y="1427163"/>
          <p14:tracePt t="19851" x="7126288" y="1465263"/>
          <p14:tracePt t="19854" x="7107238" y="1493838"/>
          <p14:tracePt t="19861" x="7097713" y="1522413"/>
          <p14:tracePt t="19870" x="7088188" y="1560513"/>
          <p14:tracePt t="19878" x="7078663" y="1589088"/>
          <p14:tracePt t="19886" x="7069138" y="1617663"/>
          <p14:tracePt t="19894" x="7059613" y="1655763"/>
          <p14:tracePt t="19902" x="7050088" y="1674813"/>
          <p14:tracePt t="19910" x="7040563" y="1674813"/>
          <p14:tracePt t="19917" x="7031038" y="1684338"/>
          <p14:tracePt t="19923" x="7021513" y="1684338"/>
          <p14:tracePt t="19933" x="7021513" y="1693863"/>
          <p14:tracePt t="19939" x="7011988" y="1693863"/>
          <p14:tracePt t="19949" x="7002463" y="1693863"/>
          <p14:tracePt t="19955" x="6992938" y="1703388"/>
          <p14:tracePt t="19972" x="6983413" y="1703388"/>
          <p14:tracePt t="19980" x="6973888" y="1703388"/>
          <p14:tracePt t="19985" x="6964363" y="1703388"/>
          <p14:tracePt t="20001" x="6945313" y="1703388"/>
          <p14:tracePt t="20010" x="6907213" y="1693863"/>
          <p14:tracePt t="20017" x="6878638" y="1674813"/>
          <p14:tracePt t="20026" x="6851650" y="1636713"/>
          <p14:tracePt t="20034" x="6813550" y="1608138"/>
          <p14:tracePt t="20042" x="6784975" y="1570038"/>
          <p14:tracePt t="20048" x="6727825" y="1531938"/>
          <p14:tracePt t="20056" x="6699250" y="1503363"/>
          <p14:tracePt t="20063" x="6651625" y="1455738"/>
          <p14:tracePt t="20071" x="6613525" y="1398588"/>
          <p14:tracePt t="20080" x="6556375" y="1360488"/>
          <p14:tracePt t="20088" x="6508750" y="1331913"/>
          <p14:tracePt t="20096" x="6461125" y="1293813"/>
          <p14:tracePt t="20104" x="6413500" y="1255713"/>
          <p14:tracePt t="20109" x="6375400" y="1227138"/>
          <p14:tracePt t="20117" x="6346825" y="1208088"/>
          <p14:tracePt t="20126" x="6318250" y="1198563"/>
          <p14:tracePt t="20134" x="6280150" y="1189038"/>
          <p14:tracePt t="20141" x="6251575" y="1179513"/>
          <p14:tracePt t="20149" x="6223000" y="1179513"/>
          <p14:tracePt t="20157" x="6203950" y="1169988"/>
          <p14:tracePt t="20166" x="6175375" y="1169988"/>
          <p14:tracePt t="20184" x="6137275" y="1169988"/>
          <p14:tracePt t="20187" x="6118225" y="1169988"/>
          <p14:tracePt t="20197" x="6089650" y="1169988"/>
          <p14:tracePt t="20203" x="6061075" y="1169988"/>
          <p14:tracePt t="20212" x="6032500" y="1169988"/>
          <p14:tracePt t="20219" x="6022975" y="1169988"/>
          <p14:tracePt t="20228" x="6003925" y="1179513"/>
          <p14:tracePt t="20236" x="5994400" y="1179513"/>
          <p14:tracePt t="20241" x="5975350" y="1189038"/>
          <p14:tracePt t="20250" x="5965825" y="1189038"/>
          <p14:tracePt t="20257" x="5946775" y="1198563"/>
          <p14:tracePt t="20267" x="5918200" y="1208088"/>
          <p14:tracePt t="20274" x="5899150" y="1217613"/>
          <p14:tracePt t="20283" x="5880100" y="1236663"/>
          <p14:tracePt t="20289" x="5861050" y="1246188"/>
          <p14:tracePt t="20297" x="5851525" y="1265238"/>
          <p14:tracePt t="20303" x="5822950" y="1274763"/>
          <p14:tracePt t="20311" x="5813425" y="1293813"/>
          <p14:tracePt t="20319" x="5803900" y="1312863"/>
          <p14:tracePt t="20328" x="5803900" y="1322388"/>
          <p14:tracePt t="20335" x="5794375" y="1341438"/>
          <p14:tracePt t="20343" x="5794375" y="1360488"/>
          <p14:tracePt t="20351" x="5803900" y="1389063"/>
          <p14:tracePt t="20358" x="5813425" y="1408113"/>
          <p14:tracePt t="20369" x="5822950" y="1446213"/>
          <p14:tracePt t="20374" x="5842000" y="1465263"/>
          <p14:tracePt t="20385" x="5870575" y="1484313"/>
          <p14:tracePt t="20390" x="5918200" y="1503363"/>
          <p14:tracePt t="20399" x="5965825" y="1531938"/>
          <p14:tracePt t="20405" x="6013450" y="1541463"/>
          <p14:tracePt t="20414" x="6089650" y="1550988"/>
          <p14:tracePt t="20421" x="6165850" y="1570038"/>
          <p14:tracePt t="20427" x="6251575" y="1570038"/>
          <p14:tracePt t="20435" x="6327775" y="1570038"/>
          <p14:tracePt t="20444" x="6384925" y="1579563"/>
          <p14:tracePt t="20451" x="6451600" y="1589088"/>
          <p14:tracePt t="20459" x="6489700" y="1608138"/>
          <p14:tracePt t="20468" x="6527800" y="1617663"/>
          <p14:tracePt t="20530" x="6527800" y="1627188"/>
          <p14:tracePt t="20538" x="6527800" y="1636713"/>
          <p14:tracePt t="20547" x="6527800" y="1646238"/>
          <p14:tracePt t="20553" x="6527800" y="1665288"/>
          <p14:tracePt t="20560" x="6527800" y="1693863"/>
          <p14:tracePt t="20570" x="6527800" y="1739900"/>
          <p14:tracePt t="20576" x="6527800" y="1778000"/>
          <p14:tracePt t="20584" x="6527800" y="1835150"/>
          <p14:tracePt t="20591" x="6527800" y="1911350"/>
          <p14:tracePt t="20600" x="6527800" y="1968500"/>
          <p14:tracePt t="20607" x="6527800" y="2035175"/>
          <p14:tracePt t="20614" x="6527800" y="2092325"/>
          <p14:tracePt t="20622" x="6527800" y="2139950"/>
          <p14:tracePt t="20631" x="6527800" y="2178050"/>
          <p14:tracePt t="20638" x="6527800" y="2206625"/>
          <p14:tracePt t="20648" x="6527800" y="2225675"/>
          <p14:tracePt t="20654" x="6537325" y="2244725"/>
          <p14:tracePt t="20662" x="6537325" y="2263775"/>
          <p14:tracePt t="20670" x="6537325" y="2273300"/>
          <p14:tracePt t="20678" x="6537325" y="2282825"/>
          <p14:tracePt t="20684" x="6537325" y="2292350"/>
          <p14:tracePt t="20701" x="6537325" y="2301875"/>
          <p14:tracePt t="20724" x="6527800" y="2301875"/>
          <p14:tracePt t="20733" x="6499225" y="2311400"/>
          <p14:tracePt t="20738" x="6470650" y="2311400"/>
          <p14:tracePt t="20746" x="6423025" y="2311400"/>
          <p14:tracePt t="20753" x="6384925" y="2311400"/>
          <p14:tracePt t="20762" x="6337300" y="2301875"/>
          <p14:tracePt t="20769" x="6289675" y="2292350"/>
          <p14:tracePt t="20777" x="6251575" y="2282825"/>
          <p14:tracePt t="20785" x="6203950" y="2273300"/>
          <p14:tracePt t="20793" x="6175375" y="2273300"/>
          <p14:tracePt t="20800" x="6156325" y="2263775"/>
          <p14:tracePt t="20807" x="6146800" y="2263775"/>
          <p14:tracePt t="20816" x="6137275" y="2263775"/>
          <p14:tracePt t="20840" x="6137275" y="2273300"/>
          <p14:tracePt t="20849" x="6146800" y="2282825"/>
          <p14:tracePt t="20855" x="6175375" y="2320925"/>
          <p14:tracePt t="20862" x="6242050" y="2339975"/>
          <p14:tracePt t="20870" x="6327775" y="2387600"/>
          <p14:tracePt t="20877" x="6413500" y="2416175"/>
          <p14:tracePt t="20886" x="6489700" y="2435225"/>
          <p14:tracePt t="20898" x="6575425" y="2454275"/>
          <p14:tracePt t="20901" x="6651625" y="2463800"/>
          <p14:tracePt t="20910" x="6718300" y="2482850"/>
          <p14:tracePt t="20919" x="6756400" y="2492375"/>
          <p14:tracePt t="20923" x="6794500" y="2501900"/>
          <p14:tracePt t="20939" x="6804025" y="2501900"/>
          <p14:tracePt t="20949" x="6813550" y="2501900"/>
          <p14:tracePt t="21017" x="6775450" y="2501900"/>
          <p14:tracePt t="21025" x="6737350" y="2501900"/>
          <p14:tracePt t="21034" x="6699250" y="2511425"/>
          <p14:tracePt t="21042" x="6680200" y="2520950"/>
          <p14:tracePt t="21049" x="6661150" y="2530475"/>
          <p14:tracePt t="21055" x="6642100" y="2540000"/>
          <p14:tracePt t="21063" x="6623050" y="2549525"/>
          <p14:tracePt t="21071" x="6613525" y="2559050"/>
          <p14:tracePt t="21081" x="6613525" y="2568575"/>
          <p14:tracePt t="21088" x="6604000" y="2568575"/>
          <p14:tracePt t="21096" x="6604000" y="2578100"/>
          <p14:tracePt t="21265" x="6613525" y="2578100"/>
          <p14:tracePt t="21273" x="6651625" y="2511425"/>
          <p14:tracePt t="21283" x="6680200" y="2463800"/>
          <p14:tracePt t="21289" x="6708775" y="2416175"/>
          <p14:tracePt t="21299" x="6727825" y="2368550"/>
          <p14:tracePt t="21305" x="6737350" y="2339975"/>
          <p14:tracePt t="21313" x="6746875" y="2330450"/>
          <p14:tracePt t="21389" x="6756400" y="2330450"/>
          <p14:tracePt t="21430" x="6765925" y="2330450"/>
          <p14:tracePt t="21436" x="6775450" y="2330450"/>
          <p14:tracePt t="21444" x="6804025" y="2339975"/>
          <p14:tracePt t="21452" x="6832600" y="2349500"/>
          <p14:tracePt t="21460" x="6859588" y="2368550"/>
          <p14:tracePt t="21468" x="6907213" y="2378075"/>
          <p14:tracePt t="21475" x="6954838" y="2387600"/>
          <p14:tracePt t="21484" x="6992938" y="2397125"/>
          <p14:tracePt t="21492" x="7040563" y="2416175"/>
          <p14:tracePt t="21498" x="7069138" y="2425700"/>
          <p14:tracePt t="21506" x="7097713" y="2425700"/>
          <p14:tracePt t="21515" x="7126288" y="2435225"/>
          <p14:tracePt t="21645" x="7135813" y="2435225"/>
          <p14:tracePt t="21654" x="7154863" y="2435225"/>
          <p14:tracePt t="21662" x="7164388" y="2435225"/>
          <p14:tracePt t="21670" x="7173913" y="2435225"/>
          <p14:tracePt t="21678" x="7183438" y="2435225"/>
          <p14:tracePt t="21692" x="7192963" y="2435225"/>
          <p14:tracePt t="21700" x="7202488" y="2435225"/>
          <p14:tracePt t="21707" x="7212013" y="2435225"/>
          <p14:tracePt t="21777" x="7212013" y="2444750"/>
          <p14:tracePt t="21793" x="7202488" y="2473325"/>
          <p14:tracePt t="21802" x="7173913" y="2501900"/>
          <p14:tracePt t="21809" x="7135813" y="2530475"/>
          <p14:tracePt t="21817" x="7107238" y="2568575"/>
          <p14:tracePt t="21823" x="7069138" y="2578100"/>
          <p14:tracePt t="21835" x="7050088" y="2587625"/>
          <p14:tracePt t="21839" x="7031038" y="2597150"/>
          <p14:tracePt t="21849" x="7021513" y="2597150"/>
          <p14:tracePt t="21918" x="7040563" y="2568575"/>
          <p14:tracePt t="21926" x="7059613" y="2549525"/>
          <p14:tracePt t="21935" x="7069138" y="2530475"/>
          <p14:tracePt t="21942" x="7078663" y="2520950"/>
          <p14:tracePt t="21950" x="7088188" y="2501900"/>
          <p14:tracePt t="21955" x="7097713" y="2501900"/>
          <p14:tracePt t="21964" x="7107238" y="2492375"/>
          <p14:tracePt t="21971" x="7107238" y="2482850"/>
          <p14:tracePt t="21980" x="7107238" y="2473325"/>
          <p14:tracePt t="21988" x="7107238" y="2463800"/>
          <p14:tracePt t="21997" x="7107238" y="2454275"/>
          <p14:tracePt t="22004" x="7097713" y="2444750"/>
          <p14:tracePt t="22010" x="7088188" y="2444750"/>
          <p14:tracePt t="22017" x="7069138" y="2435225"/>
          <p14:tracePt t="22026" x="7040563" y="2416175"/>
          <p14:tracePt t="22034" x="7011988" y="2406650"/>
          <p14:tracePt t="22041" x="6964363" y="2406650"/>
          <p14:tracePt t="22050" x="6926263" y="2397125"/>
          <p14:tracePt t="22058" x="6878638" y="2397125"/>
          <p14:tracePt t="22067" x="6842125" y="2397125"/>
          <p14:tracePt t="22072" x="6813550" y="2397125"/>
          <p14:tracePt t="22080" x="6775450" y="2397125"/>
          <p14:tracePt t="22087" x="6756400" y="2397125"/>
          <p14:tracePt t="22112" x="6746875" y="2397125"/>
          <p14:tracePt t="22289" x="6746875" y="2368550"/>
          <p14:tracePt t="22298" x="6756400" y="2330450"/>
          <p14:tracePt t="22306" x="6756400" y="2301875"/>
          <p14:tracePt t="22314" x="6756400" y="2254250"/>
          <p14:tracePt t="22320" x="6756400" y="2225675"/>
          <p14:tracePt t="22329" x="6746875" y="2178050"/>
          <p14:tracePt t="22335" x="6737350" y="2149475"/>
          <p14:tracePt t="22343" x="6718300" y="2120900"/>
          <p14:tracePt t="22351" x="6708775" y="2082800"/>
          <p14:tracePt t="22360" x="6689725" y="2054225"/>
          <p14:tracePt t="22367" x="6680200" y="2035175"/>
          <p14:tracePt t="22376" x="6661150" y="2025650"/>
          <p14:tracePt t="22382" x="6632575" y="2016125"/>
          <p14:tracePt t="22389" x="6594475" y="2006600"/>
          <p14:tracePt t="22399" x="6565900" y="1997075"/>
          <p14:tracePt t="22405" x="6527800" y="1978025"/>
          <p14:tracePt t="22415" x="6442075" y="1978025"/>
          <p14:tracePt t="22421" x="6327775" y="1987550"/>
          <p14:tracePt t="22431" x="6194425" y="2035175"/>
          <p14:tracePt t="22437" x="5965825" y="2101850"/>
          <p14:tracePt t="22444" x="5661025" y="2187575"/>
          <p14:tracePt t="22452" x="5262563" y="2320925"/>
          <p14:tracePt t="22460" x="4814888" y="2549525"/>
          <p14:tracePt t="22469" x="4433888" y="2759075"/>
          <p14:tracePt t="22475" x="4157663" y="2947988"/>
          <p14:tracePt t="22485" x="3929063" y="3109913"/>
          <p14:tracePt t="22492" x="3778250" y="3233738"/>
          <p14:tracePt t="22500" x="3635375" y="3376613"/>
          <p14:tracePt t="22505" x="3530600" y="3500438"/>
          <p14:tracePt t="22515" x="3463925" y="3643313"/>
          <p14:tracePt t="22521" x="3406775" y="3786188"/>
          <p14:tracePt t="22529" x="3378200" y="3900488"/>
          <p14:tracePt t="22537" x="3349625" y="4022725"/>
          <p14:tracePt t="22546" x="3349625" y="4098925"/>
          <p14:tracePt t="22554" x="3349625" y="4175125"/>
          <p14:tracePt t="22562" x="3349625" y="4251325"/>
          <p14:tracePt t="22567" x="3349625" y="4308475"/>
          <p14:tracePt t="22576" x="3359150" y="4356100"/>
          <p14:tracePt t="22583" x="3359150" y="4403725"/>
          <p14:tracePt t="22592" x="3359150" y="4432300"/>
          <p14:tracePt t="22599" x="3359150" y="4451350"/>
          <p14:tracePt t="22607" x="3359150" y="4470400"/>
          <p14:tracePt t="22616" x="3359150" y="4489450"/>
          <p14:tracePt t="22623" x="3359150" y="4508500"/>
          <p14:tracePt t="22634" x="3349625" y="4527550"/>
          <p14:tracePt t="22641" x="3340100" y="4546600"/>
          <p14:tracePt t="22646" x="3330575" y="4565650"/>
          <p14:tracePt t="22654" x="3321050" y="4584700"/>
          <p14:tracePt t="22662" x="3311525" y="4603750"/>
          <p14:tracePt t="22670" x="3302000" y="4613275"/>
          <p14:tracePt t="22678" x="3292475" y="4622800"/>
          <p14:tracePt t="22693" x="3292475" y="4632325"/>
          <p14:tracePt t="22702" x="3282950" y="4632325"/>
          <p14:tracePt t="22708" x="3282950" y="4641850"/>
          <p14:tracePt t="22733" x="3273425" y="4651375"/>
          <p14:tracePt t="22739" x="3273425" y="4670425"/>
          <p14:tracePt t="22748" x="3273425" y="4699000"/>
          <p14:tracePt t="22755" x="3254375" y="4727575"/>
          <p14:tracePt t="22762" x="3244850" y="4775200"/>
          <p14:tracePt t="22770" x="3235325" y="4822825"/>
          <p14:tracePt t="22778" x="3225800" y="4860925"/>
          <p14:tracePt t="22785" x="3197225" y="4908550"/>
          <p14:tracePt t="22793" x="3187700" y="4956175"/>
          <p14:tracePt t="22801" x="3168650" y="5003800"/>
          <p14:tracePt t="22810" x="3159125" y="5032375"/>
          <p14:tracePt t="22817" x="3149600" y="5060950"/>
          <p14:tracePt t="22825" x="3121025" y="5099050"/>
          <p14:tracePt t="22833" x="3101975" y="5118100"/>
          <p14:tracePt t="22840" x="3073400" y="5137150"/>
          <p14:tracePt t="22847" x="3054350" y="5154613"/>
          <p14:tracePt t="22856" x="3035300" y="5173663"/>
          <p14:tracePt t="22865" x="2997200" y="5202238"/>
          <p14:tracePt t="22871" x="2968625" y="5211763"/>
          <p14:tracePt t="22879" x="2959100" y="5211763"/>
          <p14:tracePt t="22926" x="2949575" y="5211763"/>
          <p14:tracePt t="22933" x="2921000" y="5127625"/>
          <p14:tracePt t="22941" x="2873375" y="5051425"/>
          <p14:tracePt t="22949" x="2835275" y="4984750"/>
          <p14:tracePt t="22955" x="2797175" y="4918075"/>
          <p14:tracePt t="22964" x="2759075" y="4860925"/>
          <p14:tracePt t="22971" x="2740025" y="4832350"/>
          <p14:tracePt t="22981" x="2701925" y="4803775"/>
          <p14:tracePt t="22987" x="2682875" y="4794250"/>
          <p14:tracePt t="22996" x="2673350" y="4784725"/>
          <p14:tracePt t="23003" x="2663825" y="4784725"/>
          <p14:tracePt t="23181" x="2654300" y="4756150"/>
          <p14:tracePt t="23190" x="2644775" y="4718050"/>
          <p14:tracePt t="23198" x="2625725" y="4689475"/>
          <p14:tracePt t="23205" x="2616200" y="4660900"/>
          <p14:tracePt t="23212" x="2606675" y="4632325"/>
          <p14:tracePt t="23219" x="2597150" y="4613275"/>
          <p14:tracePt t="23227" x="2587625" y="4594225"/>
          <p14:tracePt t="23236" x="2578100" y="4584700"/>
          <p14:tracePt t="23243" x="2578100" y="4575175"/>
          <p14:tracePt t="23252" x="2568575" y="4565650"/>
          <p14:tracePt t="23260" x="2559050" y="4565650"/>
          <p14:tracePt t="23268" x="2549525" y="4556125"/>
          <p14:tracePt t="23274" x="2540000" y="4556125"/>
          <p14:tracePt t="23283" x="2530475" y="4556125"/>
          <p14:tracePt t="23289" x="2520950" y="4556125"/>
          <p14:tracePt t="23305" x="2511425" y="4565650"/>
          <p14:tracePt t="23315" x="2492375" y="4584700"/>
          <p14:tracePt t="23321" x="2454275" y="4594225"/>
          <p14:tracePt t="23332" x="2435225" y="4622800"/>
          <p14:tracePt t="23335" x="2406650" y="4660900"/>
          <p14:tracePt t="23343" x="2368550" y="4679950"/>
          <p14:tracePt t="23352" x="2359025" y="4708525"/>
          <p14:tracePt t="23359" x="2349500" y="4737100"/>
          <p14:tracePt t="23367" x="2339975" y="4775200"/>
          <p14:tracePt t="23376" x="2339975" y="4813300"/>
          <p14:tracePt t="23383" x="2339975" y="4860925"/>
          <p14:tracePt t="23392" x="2339975" y="4889500"/>
          <p14:tracePt t="23399" x="2349500" y="4918075"/>
          <p14:tracePt t="23405" x="2378075" y="4956175"/>
          <p14:tracePt t="23415" x="2397125" y="4984750"/>
          <p14:tracePt t="23421" x="2425700" y="4994275"/>
          <p14:tracePt t="23432" x="2454275" y="5013325"/>
          <p14:tracePt t="23438" x="2492375" y="5032375"/>
          <p14:tracePt t="23447" x="2530475" y="5041900"/>
          <p14:tracePt t="23454" x="2578100" y="5041900"/>
          <p14:tracePt t="23460" x="2616200" y="5041900"/>
          <p14:tracePt t="23467" x="2682875" y="5022850"/>
          <p14:tracePt t="23475" x="2720975" y="5013325"/>
          <p14:tracePt t="23483" x="2768600" y="4984750"/>
          <p14:tracePt t="23492" x="2806700" y="4956175"/>
          <p14:tracePt t="23499" x="2825750" y="4927600"/>
          <p14:tracePt t="23508" x="2835275" y="4908550"/>
          <p14:tracePt t="23515" x="2844800" y="4889500"/>
          <p14:tracePt t="23522" x="2844800" y="4870450"/>
          <p14:tracePt t="23531" x="2854325" y="4832350"/>
          <p14:tracePt t="23538" x="2854325" y="4803775"/>
          <p14:tracePt t="23546" x="2854325" y="4775200"/>
          <p14:tracePt t="23554" x="2854325" y="4746625"/>
          <p14:tracePt t="23563" x="2844800" y="4708525"/>
          <p14:tracePt t="23569" x="2835275" y="4679950"/>
          <p14:tracePt t="23577" x="2825750" y="4660900"/>
          <p14:tracePt t="23584" x="2816225" y="4632325"/>
          <p14:tracePt t="23592" x="2806700" y="4613275"/>
          <p14:tracePt t="23599" x="2787650" y="4603750"/>
          <p14:tracePt t="23607" x="2749550" y="4594225"/>
          <p14:tracePt t="23615" x="2720975" y="4565650"/>
          <p14:tracePt t="23623" x="2692400" y="4556125"/>
          <p14:tracePt t="23633" x="2673350" y="4546600"/>
          <p14:tracePt t="23639" x="2663825" y="4546600"/>
          <p14:tracePt t="23647" x="2654300" y="4537075"/>
          <p14:tracePt t="23709" x="2644775" y="4546600"/>
          <p14:tracePt t="23715" x="2644775" y="4565650"/>
          <p14:tracePt t="23723" x="2635250" y="4584700"/>
          <p14:tracePt t="23732" x="2635250" y="4603750"/>
          <p14:tracePt t="23739" x="2635250" y="4632325"/>
          <p14:tracePt t="23748" x="2625725" y="4660900"/>
          <p14:tracePt t="23755" x="2625725" y="4689475"/>
          <p14:tracePt t="23765" x="2625725" y="4708525"/>
          <p14:tracePt t="23771" x="2625725" y="4718050"/>
          <p14:tracePt t="23777" x="2625725" y="4727575"/>
          <p14:tracePt t="23785" x="2625725" y="4737100"/>
          <p14:tracePt t="23793" x="2635250" y="4746625"/>
          <p14:tracePt t="23802" x="2635250" y="4756150"/>
          <p14:tracePt t="23818" x="2644775" y="4756150"/>
          <p14:tracePt t="23826" x="2654300" y="4765675"/>
          <p14:tracePt t="23848" x="2663825" y="4765675"/>
          <p14:tracePt t="23856" x="2663825" y="4756150"/>
          <p14:tracePt t="23865" x="2673350" y="4746625"/>
          <p14:tracePt t="23872" x="2682875" y="4727575"/>
          <p14:tracePt t="23881" x="2692400" y="4708525"/>
          <p14:tracePt t="23888" x="2692400" y="4679950"/>
          <p14:tracePt t="23896" x="2692400" y="4632325"/>
          <p14:tracePt t="23904" x="2692400" y="4603750"/>
          <p14:tracePt t="23909" x="2682875" y="4556125"/>
          <p14:tracePt t="23918" x="2654300" y="4518025"/>
          <p14:tracePt t="23925" x="2635250" y="4470400"/>
          <p14:tracePt t="23933" x="2597150" y="4432300"/>
          <p14:tracePt t="23942" x="2568575" y="4403725"/>
          <p14:tracePt t="23949" x="2530475" y="4394200"/>
          <p14:tracePt t="23957" x="2511425" y="4375150"/>
          <p14:tracePt t="23966" x="2482850" y="4365625"/>
          <p14:tracePt t="23971" x="2454275" y="4356100"/>
          <p14:tracePt t="23981" x="2416175" y="4346575"/>
          <p14:tracePt t="23987" x="2387600" y="4346575"/>
          <p14:tracePt t="23996" x="2378075" y="4346575"/>
          <p14:tracePt t="24003" x="2368550" y="4346575"/>
          <p14:tracePt t="24014" x="2359025" y="4356100"/>
          <p14:tracePt t="24020" x="2349500" y="4365625"/>
          <p14:tracePt t="24025" x="2339975" y="4384675"/>
          <p14:tracePt t="24034" x="2320925" y="4403725"/>
          <p14:tracePt t="24042" x="2311400" y="4413250"/>
          <p14:tracePt t="24050" x="2301875" y="4422775"/>
          <p14:tracePt t="24058" x="2292350" y="4422775"/>
          <p14:tracePt t="24066" x="2284413" y="4432300"/>
          <p14:tracePt t="24074" x="2284413" y="4441825"/>
          <p14:tracePt t="24082" x="2284413" y="4451350"/>
          <p14:tracePt t="24087" x="2274888" y="4460875"/>
          <p14:tracePt t="24096" x="2274888" y="4470400"/>
          <p14:tracePt t="24103" x="2274888" y="4479925"/>
          <p14:tracePt t="24198" x="2265363" y="4479925"/>
          <p14:tracePt t="24215" x="2255838" y="4470400"/>
          <p14:tracePt t="24219" x="2217738" y="4422775"/>
          <p14:tracePt t="24228" x="2189163" y="4384675"/>
          <p14:tracePt t="24236" x="2151063" y="4337050"/>
          <p14:tracePt t="24244" x="2112963" y="4308475"/>
          <p14:tracePt t="24252" x="2084388" y="4279900"/>
          <p14:tracePt t="24260" x="2046288" y="4251325"/>
          <p14:tracePt t="24268" x="2017713" y="4232275"/>
          <p14:tracePt t="24276" x="1989138" y="4203700"/>
          <p14:tracePt t="24282" x="1951038" y="4194175"/>
          <p14:tracePt t="24289" x="1941513" y="4194175"/>
          <p14:tracePt t="24299" x="1931988" y="4184650"/>
          <p14:tracePt t="24305" x="1912938" y="4184650"/>
          <p14:tracePt t="24315" x="1893888" y="4184650"/>
          <p14:tracePt t="24321" x="1865313" y="4194175"/>
          <p14:tracePt t="24332" x="1827213" y="4203700"/>
          <p14:tracePt t="24337" x="1798638" y="4213225"/>
          <p14:tracePt t="24344" x="1751013" y="4232275"/>
          <p14:tracePt t="24351" x="1722438" y="4251325"/>
          <p14:tracePt t="24360" x="1674813" y="4270375"/>
          <p14:tracePt t="24367" x="1646238" y="4279900"/>
          <p14:tracePt t="24375" x="1617663" y="4289425"/>
          <p14:tracePt t="24384" x="1608138" y="4289425"/>
          <p14:tracePt t="24391" x="1598613" y="4289425"/>
          <p14:tracePt t="24400" x="1589088" y="4289425"/>
          <p14:tracePt t="24405" x="1579563" y="4289425"/>
          <p14:tracePt t="24540" x="1570038" y="4289425"/>
          <p14:tracePt t="24546" x="1570038" y="4279900"/>
          <p14:tracePt t="24554" x="1550988" y="4270375"/>
          <p14:tracePt t="24562" x="1541463" y="4260850"/>
          <p14:tracePt t="24570" x="1531938" y="4251325"/>
          <p14:tracePt t="24579" x="1522413" y="4251325"/>
          <p14:tracePt t="24587" x="1512888" y="4241800"/>
          <p14:tracePt t="24594" x="1503363" y="4241800"/>
          <p14:tracePt t="24599" x="1503363" y="4232275"/>
          <p14:tracePt t="24608" x="1493838" y="4232275"/>
          <p14:tracePt t="24653" x="1493838" y="4241800"/>
          <p14:tracePt t="24662" x="1522413" y="4251325"/>
          <p14:tracePt t="24670" x="1550988" y="4260850"/>
          <p14:tracePt t="24678" x="1598613" y="4270375"/>
          <p14:tracePt t="24686" x="1646238" y="4279900"/>
          <p14:tracePt t="24694" x="1703388" y="4289425"/>
          <p14:tracePt t="24701" x="1779588" y="4308475"/>
          <p14:tracePt t="24710" x="1865313" y="4318000"/>
          <p14:tracePt t="24717" x="1960563" y="4318000"/>
          <p14:tracePt t="24725" x="2036763" y="4318000"/>
          <p14:tracePt t="24733" x="2112963" y="4318000"/>
          <p14:tracePt t="24739" x="2179638" y="4318000"/>
          <p14:tracePt t="24749" x="2217738" y="4308475"/>
          <p14:tracePt t="24756" x="2255838" y="4308475"/>
          <p14:tracePt t="24764" x="2284413" y="4308475"/>
          <p14:tracePt t="24772" x="2311400" y="4308475"/>
          <p14:tracePt t="24781" x="2320925" y="4308475"/>
          <p14:tracePt t="24787" x="2330450" y="4308475"/>
          <p14:tracePt t="24801" x="2339975" y="4308475"/>
          <p14:tracePt t="24817" x="2349500" y="4308475"/>
          <p14:tracePt t="24825" x="2349500" y="4318000"/>
          <p14:tracePt t="24833" x="2359025" y="4327525"/>
          <p14:tracePt t="24842" x="2368550" y="4337050"/>
          <p14:tracePt t="24849" x="2378075" y="4346575"/>
          <p14:tracePt t="24855" x="2387600" y="4375150"/>
          <p14:tracePt t="24865" x="2397125" y="4403725"/>
          <p14:tracePt t="24871" x="2406650" y="4432300"/>
          <p14:tracePt t="24881" x="2416175" y="4498975"/>
          <p14:tracePt t="24887" x="2435225" y="4575175"/>
          <p14:tracePt t="24895" x="2444750" y="4632325"/>
          <p14:tracePt t="24903" x="2454275" y="4679950"/>
          <p14:tracePt t="24909" x="2473325" y="4708525"/>
          <p14:tracePt t="24917" x="2482850" y="4746625"/>
          <p14:tracePt t="24925" x="2511425" y="4775200"/>
          <p14:tracePt t="24934" x="2520950" y="4803775"/>
          <p14:tracePt t="24942" x="2530475" y="4813300"/>
          <p14:tracePt t="24950" x="2530475" y="4822825"/>
          <p14:tracePt t="24957" x="2540000" y="4832350"/>
          <p14:tracePt t="24973" x="2549525" y="4832350"/>
          <p14:tracePt t="24987" x="2559050" y="4832350"/>
          <p14:tracePt t="24996" x="2568575" y="4832350"/>
          <p14:tracePt t="25003" x="2587625" y="4832350"/>
          <p14:tracePt t="25012" x="2597150" y="4822825"/>
          <p14:tracePt t="25020" x="2597150" y="4813300"/>
          <p14:tracePt t="25028" x="2606675" y="4803775"/>
          <p14:tracePt t="25035" x="2616200" y="4803775"/>
          <p14:tracePt t="25042" x="2616200" y="4794250"/>
          <p14:tracePt t="25050" x="2625725" y="4784725"/>
          <p14:tracePt t="25057" x="2625725" y="4775200"/>
          <p14:tracePt t="25066" x="2635250" y="4765675"/>
          <p14:tracePt t="25074" x="2644775" y="4756150"/>
          <p14:tracePt t="25152" x="2654300" y="4765675"/>
          <p14:tracePt t="25160" x="2663825" y="4841875"/>
          <p14:tracePt t="25166" x="2673350" y="4889500"/>
          <p14:tracePt t="25174" x="2682875" y="4918075"/>
          <p14:tracePt t="25183" x="2720975" y="4956175"/>
          <p14:tracePt t="25190" x="2740025" y="4984750"/>
          <p14:tracePt t="25198" x="2768600" y="4994275"/>
          <p14:tracePt t="25205" x="2806700" y="5013325"/>
          <p14:tracePt t="25215" x="2825750" y="5022850"/>
          <p14:tracePt t="25232" x="2835275" y="5022850"/>
          <p14:tracePt t="25236" x="2844800" y="5022850"/>
          <p14:tracePt t="25244" x="2854325" y="5022850"/>
          <p14:tracePt t="25252" x="2863850" y="5022850"/>
          <p14:tracePt t="25260" x="2873375" y="5022850"/>
          <p14:tracePt t="25268" x="2882900" y="5013325"/>
          <p14:tracePt t="25275" x="2882900" y="5003800"/>
          <p14:tracePt t="25284" x="2892425" y="4994275"/>
          <p14:tracePt t="25292" x="2901950" y="4975225"/>
          <p14:tracePt t="25299" x="2911475" y="4956175"/>
          <p14:tracePt t="25306" x="2921000" y="4946650"/>
          <p14:tracePt t="25315" x="2930525" y="4927600"/>
          <p14:tracePt t="25321" x="2940050" y="4908550"/>
          <p14:tracePt t="25334" x="2940050" y="4889500"/>
          <p14:tracePt t="25338" x="2940050" y="4870450"/>
          <p14:tracePt t="25353" x="2940050" y="4860925"/>
          <p14:tracePt t="25360" x="2940050" y="4851400"/>
          <p14:tracePt t="25367" x="2940050" y="4841875"/>
          <p14:tracePt t="25376" x="2930525" y="4832350"/>
          <p14:tracePt t="25383" x="2930525" y="4822825"/>
          <p14:tracePt t="25453" x="2911475" y="4822825"/>
          <p14:tracePt t="25461" x="2901950" y="4860925"/>
          <p14:tracePt t="25470" x="2892425" y="4899025"/>
          <p14:tracePt t="25475" x="2882900" y="4927600"/>
          <p14:tracePt t="25483" x="2873375" y="4965700"/>
          <p14:tracePt t="25492" x="2873375" y="4994275"/>
          <p14:tracePt t="25499" x="2873375" y="5022850"/>
          <p14:tracePt t="25508" x="2873375" y="5051425"/>
          <p14:tracePt t="25515" x="2882900" y="5089525"/>
          <p14:tracePt t="25523" x="2892425" y="5118100"/>
          <p14:tracePt t="25532" x="2901950" y="5145088"/>
          <p14:tracePt t="25537" x="2921000" y="5183188"/>
          <p14:tracePt t="25547" x="2940050" y="5211763"/>
          <p14:tracePt t="25553" x="2949575" y="5240338"/>
          <p14:tracePt t="25562" x="2959100" y="5249863"/>
          <p14:tracePt t="25570" x="2978150" y="5259388"/>
          <p14:tracePt t="25578" x="2978150" y="5268913"/>
          <p14:tracePt t="25585" x="2987675" y="5278438"/>
          <p14:tracePt t="25594" x="2997200" y="5278438"/>
          <p14:tracePt t="25601" x="3006725" y="5278438"/>
          <p14:tracePt t="25718" x="2997200" y="5278438"/>
          <p14:tracePt t="25725" x="2978150" y="5268913"/>
          <p14:tracePt t="25731" x="2959100" y="5259388"/>
          <p14:tracePt t="25740" x="2949575" y="5259388"/>
          <p14:tracePt t="25748" x="2940050" y="5259388"/>
          <p14:tracePt t="25756" x="2930525" y="5259388"/>
          <p14:tracePt t="25771" x="2921000" y="5268913"/>
          <p14:tracePt t="25781" x="2911475" y="5287963"/>
          <p14:tracePt t="25788" x="2901950" y="5316538"/>
          <p14:tracePt t="25793" x="2901950" y="5345113"/>
          <p14:tracePt t="25802" x="2901950" y="5373688"/>
          <p14:tracePt t="25809" x="2901950" y="5383213"/>
          <p14:tracePt t="25819" x="2901950" y="5411788"/>
          <p14:tracePt t="25825" x="2911475" y="5449888"/>
          <p14:tracePt t="25833" x="2930525" y="5468938"/>
          <p14:tracePt t="25841" x="2940050" y="5478463"/>
          <p14:tracePt t="25849" x="2959100" y="5478463"/>
          <p14:tracePt t="25857" x="2959100" y="5487988"/>
          <p14:tracePt t="25866" x="2968625" y="5497513"/>
          <p14:tracePt t="25871" x="2978150" y="5497513"/>
          <p14:tracePt t="25881" x="2987675" y="5497513"/>
          <p14:tracePt t="25887" x="2997200" y="5497513"/>
          <p14:tracePt t="25898" x="3006725" y="5497513"/>
          <p14:tracePt t="25904" x="3035300" y="5497513"/>
          <p14:tracePt t="25912" x="3063875" y="5497513"/>
          <p14:tracePt t="25920" x="3092450" y="5497513"/>
          <p14:tracePt t="25925" x="3111500" y="5497513"/>
          <p14:tracePt t="25933" x="3140075" y="5497513"/>
          <p14:tracePt t="25942" x="3159125" y="5497513"/>
          <p14:tracePt t="25950" x="3168650" y="5497513"/>
          <p14:tracePt t="25957" x="3178175" y="5497513"/>
          <p14:tracePt t="26818" x="3178175" y="5487988"/>
          <p14:tracePt t="26826" x="3178175" y="5459413"/>
          <p14:tracePt t="26834" x="3178175" y="5430838"/>
          <p14:tracePt t="26842" x="3178175" y="5421313"/>
          <p14:tracePt t="26850" x="3178175" y="5402263"/>
          <p14:tracePt t="26857" x="3168650" y="5402263"/>
          <p14:tracePt t="26874" x="3159125" y="5392738"/>
          <p14:tracePt t="26881" x="3149600" y="5392738"/>
          <p14:tracePt t="26887" x="3149600" y="5383213"/>
          <p14:tracePt t="26936" x="3140075" y="5383213"/>
          <p14:tracePt t="26949" x="3130550" y="5411788"/>
          <p14:tracePt t="26958" x="3121025" y="5440363"/>
          <p14:tracePt t="26966" x="3111500" y="5459413"/>
          <p14:tracePt t="26973" x="3101975" y="5468938"/>
          <p14:tracePt t="26982" x="3101975" y="5487988"/>
          <p14:tracePt t="26989" x="3101975" y="5497513"/>
          <p14:tracePt t="27004" x="3101975" y="5507038"/>
          <p14:tracePt t="27015" x="3101975" y="5516563"/>
          <p14:tracePt t="27019" x="3101975" y="5526088"/>
          <p14:tracePt t="27030" x="3111500" y="5535613"/>
          <p14:tracePt t="27036" x="3121025" y="5545138"/>
          <p14:tracePt t="27044" x="3130550" y="5545138"/>
          <p14:tracePt t="27052" x="3130550" y="5554663"/>
          <p14:tracePt t="27060" x="3140075" y="5554663"/>
          <p14:tracePt t="27068" x="3149600" y="5554663"/>
          <p14:tracePt t="27073" x="3149600" y="5564188"/>
          <p14:tracePt t="27089" x="3159125" y="5564188"/>
          <p14:tracePt t="27105" x="3168650" y="5564188"/>
          <p14:tracePt t="27114" x="3178175" y="5554663"/>
          <p14:tracePt t="27131" x="3178175" y="5545138"/>
          <p14:tracePt t="27136" x="3178175" y="5535613"/>
          <p14:tracePt t="27145" x="3187700" y="5535613"/>
          <p14:tracePt t="27152" x="3187700" y="5526088"/>
          <p14:tracePt t="27952" x="3187700" y="5478463"/>
          <p14:tracePt t="27959" x="3187700" y="5421313"/>
          <p14:tracePt t="27965" x="3187700" y="5354638"/>
          <p14:tracePt t="27978" x="3187700" y="5297488"/>
          <p14:tracePt t="27982" x="3187700" y="5240338"/>
          <p14:tracePt t="27990" x="3168650" y="5192713"/>
          <p14:tracePt t="27998" x="3159125" y="5145088"/>
          <p14:tracePt t="28005" x="3149600" y="5118100"/>
          <p14:tracePt t="28014" x="3140075" y="5089525"/>
          <p14:tracePt t="28021" x="3130550" y="5060950"/>
          <p14:tracePt t="28027" x="3121025" y="5022850"/>
          <p14:tracePt t="28036" x="3111500" y="4994275"/>
          <p14:tracePt t="28044" x="3101975" y="4965700"/>
          <p14:tracePt t="28052" x="3092450" y="4927600"/>
          <p14:tracePt t="28060" x="3073400" y="4899025"/>
          <p14:tracePt t="28068" x="3063875" y="4879975"/>
          <p14:tracePt t="28076" x="3044825" y="4860925"/>
          <p14:tracePt t="28084" x="3035300" y="4851400"/>
          <p14:tracePt t="28090" x="3025775" y="4841875"/>
          <p14:tracePt t="28100" x="3016250" y="4832350"/>
          <p14:tracePt t="28105" x="3006725" y="4822825"/>
          <p14:tracePt t="28114" x="2997200" y="4822825"/>
          <p14:tracePt t="28121" x="2987675" y="4822825"/>
          <p14:tracePt t="28146" x="2978150" y="4813300"/>
          <p14:tracePt t="28192" x="2968625" y="4813300"/>
          <p14:tracePt t="28207" x="2940050" y="4841875"/>
          <p14:tracePt t="28215" x="2930525" y="4860925"/>
          <p14:tracePt t="28222" x="2921000" y="4879975"/>
          <p14:tracePt t="28232" x="2901950" y="4899025"/>
          <p14:tracePt t="28237" x="2892425" y="4927600"/>
          <p14:tracePt t="28247" x="2882900" y="4956175"/>
          <p14:tracePt t="28254" x="2873375" y="4994275"/>
          <p14:tracePt t="28263" x="2863850" y="5022850"/>
          <p14:tracePt t="28269" x="2854325" y="5051425"/>
          <p14:tracePt t="28277" x="2844800" y="5070475"/>
          <p14:tracePt t="28284" x="2835275" y="5089525"/>
          <p14:tracePt t="28291" x="2835275" y="5108575"/>
          <p14:tracePt t="28300" x="2835275" y="5127625"/>
          <p14:tracePt t="28307" x="2835275" y="5137150"/>
          <p14:tracePt t="28315" x="2835275" y="5145088"/>
          <p14:tracePt t="28323" x="2835275" y="5154613"/>
          <p14:tracePt t="28332" x="2835275" y="5164138"/>
          <p14:tracePt t="28337" x="2835275" y="5173663"/>
          <p14:tracePt t="28447" x="2825750" y="5145088"/>
          <p14:tracePt t="28456" x="2816225" y="5108575"/>
          <p14:tracePt t="28465" x="2797175" y="5041900"/>
          <p14:tracePt t="28469" x="2787650" y="4984750"/>
          <p14:tracePt t="28477" x="2778125" y="4918075"/>
          <p14:tracePt t="28486" x="2749550" y="4851400"/>
          <p14:tracePt t="28494" x="2720975" y="4794250"/>
          <p14:tracePt t="28502" x="2701925" y="4746625"/>
          <p14:tracePt t="28511" x="2673350" y="4699000"/>
          <p14:tracePt t="28518" x="2663825" y="4660900"/>
          <p14:tracePt t="28526" x="2654300" y="4632325"/>
          <p14:tracePt t="28534" x="2644775" y="4613275"/>
          <p14:tracePt t="28542" x="2635250" y="4603750"/>
          <p14:tracePt t="28547" x="2625725" y="4594225"/>
          <p14:tracePt t="28556" x="2616200" y="4594225"/>
          <p14:tracePt t="28565" x="2616200" y="4584700"/>
          <p14:tracePt t="28571" x="2616200" y="4575175"/>
          <p14:tracePt t="28580" x="2606675" y="4565650"/>
          <p14:tracePt t="28671" x="2597150" y="4575175"/>
          <p14:tracePt t="28680" x="2597150" y="4584700"/>
          <p14:tracePt t="28687" x="2597150" y="4594225"/>
          <p14:tracePt t="28697" x="2597150" y="4603750"/>
          <p14:tracePt t="28703" x="2597150" y="4613275"/>
          <p14:tracePt t="28713" x="2597150" y="4622800"/>
          <p14:tracePt t="28719" x="2597150" y="4641850"/>
          <p14:tracePt t="28726" x="2606675" y="4651375"/>
          <p14:tracePt t="28733" x="2606675" y="4660900"/>
          <p14:tracePt t="28741" x="2616200" y="4670425"/>
          <p14:tracePt t="28749" x="2616200" y="4679950"/>
          <p14:tracePt t="28757" x="2616200" y="4699000"/>
          <p14:tracePt t="28766" x="2625725" y="4708525"/>
          <p14:tracePt t="28782" x="2635250" y="4718050"/>
          <p14:tracePt t="28929" x="2644775" y="4718050"/>
          <p14:tracePt t="28936" x="2644775" y="4708525"/>
          <p14:tracePt t="28998" x="2654300" y="4699000"/>
          <p14:tracePt t="29013" x="2663825" y="4689475"/>
          <p14:tracePt t="29021" x="2682875" y="4679950"/>
          <p14:tracePt t="29037" x="2682875" y="4670425"/>
          <p14:tracePt t="29130" x="2692400" y="4670425"/>
          <p14:tracePt t="29138" x="2692400" y="4660900"/>
          <p14:tracePt t="29148" x="2701925" y="4651375"/>
          <p14:tracePt t="29160" x="2711450" y="4641850"/>
          <p14:tracePt t="29164" x="2720975" y="4632325"/>
          <p14:tracePt t="29192" x="2730500" y="4632325"/>
          <p14:tracePt t="29207" x="2730500" y="4622800"/>
          <p14:tracePt t="29456" x="2730500" y="4641850"/>
          <p14:tracePt t="29465" x="2730500" y="4689475"/>
          <p14:tracePt t="29471" x="2730500" y="4746625"/>
          <p14:tracePt t="29481" x="2730500" y="4803775"/>
          <p14:tracePt t="29488" x="2730500" y="4841875"/>
          <p14:tracePt t="29494" x="2740025" y="4889500"/>
          <p14:tracePt t="29502" x="2759075" y="4918075"/>
          <p14:tracePt t="29510" x="2778125" y="4956175"/>
          <p14:tracePt t="29518" x="2816225" y="4984750"/>
          <p14:tracePt t="29525" x="2835275" y="5003800"/>
          <p14:tracePt t="29533" x="2854325" y="5022850"/>
          <p14:tracePt t="29542" x="2863850" y="5032375"/>
          <p14:tracePt t="29550" x="2882900" y="5041900"/>
          <p14:tracePt t="29555" x="2892425" y="5060950"/>
          <p14:tracePt t="29564" x="2911475" y="5070475"/>
          <p14:tracePt t="29572" x="2930525" y="5089525"/>
          <p14:tracePt t="29580" x="2949575" y="5099050"/>
          <p14:tracePt t="29587" x="2959100" y="5108575"/>
          <p14:tracePt t="29597" x="2968625" y="5118100"/>
          <p14:tracePt t="29603" x="2978150" y="5127625"/>
          <p14:tracePt t="30129" x="3016250" y="5099050"/>
          <p14:tracePt t="30137" x="3101975" y="5003800"/>
          <p14:tracePt t="30146" x="3178175" y="4918075"/>
          <p14:tracePt t="30160" x="3263900" y="4860925"/>
          <p14:tracePt t="30164" x="3406775" y="4765675"/>
          <p14:tracePt t="30169" x="3559175" y="4708525"/>
          <p14:tracePt t="30178" x="3702050" y="4613275"/>
          <p14:tracePt t="30185" x="3862388" y="4518025"/>
          <p14:tracePt t="30192" x="3986213" y="4422775"/>
          <p14:tracePt t="30200" x="4090988" y="4327525"/>
          <p14:tracePt t="30208" x="4214813" y="4222750"/>
          <p14:tracePt t="30216" x="4338638" y="4127500"/>
          <p14:tracePt t="30223" x="4471988" y="4079875"/>
          <p14:tracePt t="30231" x="4595813" y="4051300"/>
          <p14:tracePt t="30239" x="4672013" y="4041775"/>
          <p14:tracePt t="30246" x="4719638" y="4032250"/>
          <p14:tracePt t="30253" x="4748213" y="4022725"/>
          <p14:tracePt t="30264" x="4757738" y="4013200"/>
          <p14:tracePt t="30380" x="4738688" y="4013200"/>
          <p14:tracePt t="30385" x="4719638" y="4003675"/>
          <p14:tracePt t="30394" x="4710113" y="3995738"/>
          <p14:tracePt t="30472" x="4700588" y="3995738"/>
          <p14:tracePt t="30488" x="4662488" y="3986213"/>
          <p14:tracePt t="30496" x="4624388" y="3986213"/>
          <p14:tracePt t="30503" x="4576763" y="3986213"/>
          <p14:tracePt t="30517" x="4567238" y="3986213"/>
          <p14:tracePt t="30526" x="4557713" y="3986213"/>
          <p14:tracePt t="30534" x="4529138" y="3986213"/>
          <p14:tracePt t="30542" x="4491038" y="3986213"/>
          <p14:tracePt t="30550" x="4443413" y="3986213"/>
          <p14:tracePt t="30558" x="4386263" y="3995738"/>
          <p14:tracePt t="30566" x="4329113" y="3995738"/>
          <p14:tracePt t="30571" x="4262438" y="4003675"/>
          <p14:tracePt t="30580" x="4205288" y="4013200"/>
          <p14:tracePt t="30587" x="4138613" y="4032250"/>
          <p14:tracePt t="30597" x="4100513" y="4041775"/>
          <p14:tracePt t="30603" x="4052888" y="4051300"/>
          <p14:tracePt t="30613" x="4024313" y="4060825"/>
          <p14:tracePt t="30619" x="3986213" y="4070350"/>
          <p14:tracePt t="30629" x="3957638" y="4098925"/>
          <p14:tracePt t="30635" x="3929063" y="4108450"/>
          <p14:tracePt t="30641" x="3890963" y="4117975"/>
          <p14:tracePt t="30649" x="3862388" y="4127500"/>
          <p14:tracePt t="30657" x="3833813" y="4146550"/>
          <p14:tracePt t="30665" x="3797300" y="4165600"/>
          <p14:tracePt t="30673" x="3768725" y="4194175"/>
          <p14:tracePt t="30681" x="3740150" y="4213225"/>
          <p14:tracePt t="30689" x="3702050" y="4241800"/>
          <p14:tracePt t="30697" x="3673475" y="4279900"/>
          <p14:tracePt t="30703" x="3616325" y="4318000"/>
          <p14:tracePt t="30712" x="3568700" y="4356100"/>
          <p14:tracePt t="30720" x="3540125" y="4384675"/>
          <p14:tracePt t="30732" x="3502025" y="4403725"/>
          <p14:tracePt t="30735" x="3473450" y="4413250"/>
          <p14:tracePt t="30746" x="3454400" y="4422775"/>
          <p14:tracePt t="30751" x="3435350" y="4432300"/>
          <p14:tracePt t="30760" x="3425825" y="4441825"/>
          <p14:tracePt t="30765" x="3416300" y="4441825"/>
          <p14:tracePt t="30773" x="3406775" y="4451350"/>
          <p14:tracePt t="30898" x="3425825" y="4432300"/>
          <p14:tracePt t="30906" x="3473450" y="4413250"/>
          <p14:tracePt t="30915" x="3540125" y="4403725"/>
          <p14:tracePt t="30921" x="3616325" y="4384675"/>
          <p14:tracePt t="30931" x="3702050" y="4375150"/>
          <p14:tracePt t="30938" x="3797300" y="4356100"/>
          <p14:tracePt t="30947" x="3910013" y="4346575"/>
          <p14:tracePt t="30952" x="4024313" y="4327525"/>
          <p14:tracePt t="30960" x="4157663" y="4327525"/>
          <p14:tracePt t="30968" x="4271963" y="4327525"/>
          <p14:tracePt t="30977" x="4367213" y="4327525"/>
          <p14:tracePt t="30983" x="4452938" y="4327525"/>
          <p14:tracePt t="30992" x="4510088" y="4318000"/>
          <p14:tracePt t="31000" x="4538663" y="4308475"/>
          <p14:tracePt t="31008" x="4557713" y="4308475"/>
          <p14:tracePt t="31013" x="4557713" y="4298950"/>
          <p14:tracePt t="31207" x="4567238" y="4298950"/>
          <p14:tracePt t="31224" x="4633913" y="4298950"/>
          <p14:tracePt t="31232" x="4767263" y="4346575"/>
          <p14:tracePt t="31241" x="5014913" y="4384675"/>
          <p14:tracePt t="31249" x="5319713" y="4441825"/>
          <p14:tracePt t="31255" x="5765800" y="4508500"/>
          <p14:tracePt t="31263" x="6584950" y="4565650"/>
          <p14:tracePt t="31269" x="7602538" y="4489450"/>
          <p14:tracePt t="31279" x="8686800" y="4565650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38797" y="2058667"/>
            <a:ext cx="5161457" cy="348386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864" y="1122220"/>
            <a:ext cx="5660136" cy="266682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3008" y="3789040"/>
            <a:ext cx="5632704" cy="2487168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115616" y="2950641"/>
            <a:ext cx="373380" cy="256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707192" y="2128266"/>
            <a:ext cx="969264" cy="6126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07504" y="1259441"/>
            <a:ext cx="392734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52-week recovery. Aerosil 200,high dose,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D132. Normal lung. Focally single reactive alveolar macrophages.</a:t>
            </a:r>
            <a:endParaRPr kumimoji="0" lang="de-CH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Pfeil nach unten 10"/>
          <p:cNvSpPr/>
          <p:nvPr/>
        </p:nvSpPr>
        <p:spPr>
          <a:xfrm>
            <a:off x="6565393" y="4560552"/>
            <a:ext cx="34289" cy="16459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feil nach unten 11"/>
          <p:cNvSpPr/>
          <p:nvPr/>
        </p:nvSpPr>
        <p:spPr>
          <a:xfrm>
            <a:off x="5321809" y="4898898"/>
            <a:ext cx="34289" cy="16459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feil nach unten 12"/>
          <p:cNvSpPr/>
          <p:nvPr/>
        </p:nvSpPr>
        <p:spPr>
          <a:xfrm>
            <a:off x="6003037" y="5580126"/>
            <a:ext cx="34289" cy="16459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Straight Connector 6"/>
          <p:cNvCxnSpPr/>
          <p:nvPr/>
        </p:nvCxnSpPr>
        <p:spPr>
          <a:xfrm>
            <a:off x="703704" y="1061254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-252536" y="5443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52-Week Recovery. Example: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Aerosil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200, high dose, no fibrosis</a:t>
            </a:r>
            <a:endParaRPr kumimoji="0" lang="de-CH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949752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1040" x="8905875" y="2692400"/>
          <p14:tracePt t="1048" x="8715375" y="2692400"/>
          <p14:tracePt t="1053" x="8543925" y="2711450"/>
          <p14:tracePt t="1061" x="8410575" y="2740025"/>
          <p14:tracePt t="1069" x="8288338" y="2759075"/>
          <p14:tracePt t="1077" x="8231188" y="2768600"/>
          <p14:tracePt t="1085" x="8183563" y="2778125"/>
          <p14:tracePt t="1093" x="8154988" y="2778125"/>
          <p14:tracePt t="1101" x="8126413" y="2787650"/>
          <p14:tracePt t="1109" x="8088313" y="2797175"/>
          <p14:tracePt t="1117" x="8059738" y="2816225"/>
          <p14:tracePt t="1123" x="8031163" y="2825750"/>
          <p14:tracePt t="1133" x="8002588" y="2835275"/>
          <p14:tracePt t="1139" x="7964488" y="2844800"/>
          <p14:tracePt t="1149" x="7935913" y="2854325"/>
          <p14:tracePt t="1155" x="7907338" y="2871788"/>
          <p14:tracePt t="1163" x="7869238" y="2881313"/>
          <p14:tracePt t="1171" x="7840663" y="2900363"/>
          <p14:tracePt t="1179" x="7812088" y="2919413"/>
          <p14:tracePt t="1187" x="7773988" y="2928938"/>
          <p14:tracePt t="1193" x="7745413" y="2947988"/>
          <p14:tracePt t="1201" x="7716838" y="2957513"/>
          <p14:tracePt t="1209" x="7678738" y="2967038"/>
          <p14:tracePt t="1217" x="7650163" y="2976563"/>
          <p14:tracePt t="1225" x="7621588" y="2986088"/>
          <p14:tracePt t="1233" x="7593013" y="2995613"/>
          <p14:tracePt t="1241" x="7545388" y="3014663"/>
          <p14:tracePt t="1250" x="7497763" y="3024188"/>
          <p14:tracePt t="1255" x="7459663" y="3033713"/>
          <p14:tracePt t="1265" x="7412038" y="3043238"/>
          <p14:tracePt t="1271" x="7354888" y="3043238"/>
          <p14:tracePt t="1279" x="7307263" y="3052763"/>
          <p14:tracePt t="1287" x="7250113" y="3052763"/>
          <p14:tracePt t="1296" x="7192963" y="3052763"/>
          <p14:tracePt t="1303" x="7097713" y="3052763"/>
          <p14:tracePt t="1311" x="7021513" y="3052763"/>
          <p14:tracePt t="1318" x="6935788" y="3052763"/>
          <p14:tracePt t="1325" x="6859588" y="3052763"/>
          <p14:tracePt t="1334" x="6804025" y="3052763"/>
          <p14:tracePt t="1341" x="6746875" y="3052763"/>
          <p14:tracePt t="1350" x="6689725" y="3052763"/>
          <p14:tracePt t="1357" x="6642100" y="3052763"/>
          <p14:tracePt t="1365" x="6604000" y="3052763"/>
          <p14:tracePt t="1371" x="6556375" y="3052763"/>
          <p14:tracePt t="1380" x="6527800" y="3052763"/>
          <p14:tracePt t="1387" x="6499225" y="3052763"/>
          <p14:tracePt t="1397" x="6461125" y="3052763"/>
          <p14:tracePt t="1403" x="6451600" y="3052763"/>
          <p14:tracePt t="1412" x="6423025" y="3052763"/>
          <p14:tracePt t="1419" x="6394450" y="3052763"/>
          <p14:tracePt t="1427" x="6365875" y="3062288"/>
          <p14:tracePt t="1433" x="6346825" y="3062288"/>
          <p14:tracePt t="1441" x="6318250" y="3071813"/>
          <p14:tracePt t="1450" x="6299200" y="3071813"/>
          <p14:tracePt t="1457" x="6280150" y="3081338"/>
          <p14:tracePt t="1466" x="6251575" y="3081338"/>
          <p14:tracePt t="1473" x="6232525" y="3081338"/>
          <p14:tracePt t="1482" x="6194425" y="3090863"/>
          <p14:tracePt t="1489" x="6175375" y="3090863"/>
          <p14:tracePt t="1498" x="6146800" y="3100388"/>
          <p14:tracePt t="1505" x="6118225" y="3109913"/>
          <p14:tracePt t="1511" x="6089650" y="3109913"/>
          <p14:tracePt t="1519" x="6051550" y="3109913"/>
          <p14:tracePt t="1527" x="6032500" y="3119438"/>
          <p14:tracePt t="1535" x="6003925" y="3119438"/>
          <p14:tracePt t="1543" x="5994400" y="3119438"/>
          <p14:tracePt t="1551" x="5984875" y="3119438"/>
          <p14:tracePt t="1559" x="5965825" y="3119438"/>
          <p14:tracePt t="1567" x="5956300" y="3119438"/>
          <p14:tracePt t="1573" x="5946775" y="3119438"/>
          <p14:tracePt t="1582" x="5937250" y="3119438"/>
          <p14:tracePt t="1589" x="5927725" y="3119438"/>
          <p14:tracePt t="1598" x="5918200" y="3119438"/>
          <p14:tracePt t="1605" x="5908675" y="3119438"/>
          <p14:tracePt t="1621" x="5899150" y="3128963"/>
          <p14:tracePt t="1627" x="5889625" y="3128963"/>
          <p14:tracePt t="1853" x="5880100" y="3128963"/>
          <p14:tracePt t="1885" x="5851525" y="3128963"/>
          <p14:tracePt t="1891" x="5832475" y="3119438"/>
          <p14:tracePt t="1899" x="5813425" y="3109913"/>
          <p14:tracePt t="1907" x="5803900" y="3100388"/>
          <p14:tracePt t="1918" x="5784850" y="3090863"/>
          <p14:tracePt t="1923" x="5775325" y="3090863"/>
          <p14:tracePt t="1932" x="5775325" y="3081338"/>
          <p14:tracePt t="1939" x="5765800" y="3071813"/>
          <p14:tracePt t="1948" x="5746750" y="3062288"/>
          <p14:tracePt t="1953" x="5727700" y="3052763"/>
          <p14:tracePt t="1962" x="5699125" y="3043238"/>
          <p14:tracePt t="1969" x="5661025" y="3033713"/>
          <p14:tracePt t="1977" x="5632450" y="3024188"/>
          <p14:tracePt t="1985" x="5603875" y="3005138"/>
          <p14:tracePt t="1993" x="5584825" y="2995613"/>
          <p14:tracePt t="2001" x="5575300" y="2995613"/>
          <p14:tracePt t="2007" x="5565775" y="2995613"/>
          <p14:tracePt t="2015" x="5556250" y="2995613"/>
          <p14:tracePt t="2023" x="5546725" y="2995613"/>
          <p14:tracePt t="2033" x="5537200" y="2995613"/>
          <p14:tracePt t="2039" x="5527675" y="2995613"/>
          <p14:tracePt t="2055" x="5518150" y="2995613"/>
          <p14:tracePt t="2065" x="5508625" y="2995613"/>
          <p14:tracePt t="2069" x="5499100" y="2995613"/>
          <p14:tracePt t="2117" x="5499100" y="2986088"/>
          <p14:tracePt t="2125" x="5527675" y="2938463"/>
          <p14:tracePt t="2133" x="5565775" y="2890838"/>
          <p14:tracePt t="2139" x="5603875" y="2844800"/>
          <p14:tracePt t="2148" x="5641975" y="2797175"/>
          <p14:tracePt t="2155" x="5661025" y="2759075"/>
          <p14:tracePt t="2165" x="5680075" y="2740025"/>
          <p14:tracePt t="2171" x="5689600" y="2730500"/>
          <p14:tracePt t="2179" x="5699125" y="2730500"/>
          <p14:tracePt t="2187" x="5699125" y="2720975"/>
          <p14:tracePt t="2204" x="5699125" y="2711450"/>
          <p14:tracePt t="2295" x="5699125" y="2701925"/>
          <p14:tracePt t="2303" x="5699125" y="2692400"/>
          <p14:tracePt t="2311" x="5699125" y="2682875"/>
          <p14:tracePt t="3637" x="5708650" y="2654300"/>
          <p14:tracePt t="3645" x="5718175" y="2578100"/>
          <p14:tracePt t="3653" x="5737225" y="2492375"/>
          <p14:tracePt t="3661" x="5746750" y="2397125"/>
          <p14:tracePt t="3669" x="5765800" y="2282825"/>
          <p14:tracePt t="3675" x="5775325" y="2168525"/>
          <p14:tracePt t="3683" x="5794375" y="2082800"/>
          <p14:tracePt t="3691" x="5803900" y="2006600"/>
          <p14:tracePt t="3699" x="5803900" y="1949450"/>
          <p14:tracePt t="3707" x="5813425" y="1901825"/>
          <p14:tracePt t="3715" x="5813425" y="1873250"/>
          <p14:tracePt t="3723" x="5813425" y="1844675"/>
          <p14:tracePt t="3729" x="5813425" y="1835150"/>
          <p14:tracePt t="3737" x="5813425" y="1825625"/>
          <p14:tracePt t="3746" x="5813425" y="1816100"/>
          <p14:tracePt t="3855" x="5813425" y="1797050"/>
          <p14:tracePt t="3864" x="5813425" y="1758950"/>
          <p14:tracePt t="3869" x="5813425" y="1712913"/>
          <p14:tracePt t="3878" x="5813425" y="1674813"/>
          <p14:tracePt t="3885" x="5813425" y="1617663"/>
          <p14:tracePt t="3893" x="5813425" y="1560513"/>
          <p14:tracePt t="3901" x="5813425" y="1493838"/>
          <p14:tracePt t="3909" x="5813425" y="1455738"/>
          <p14:tracePt t="3917" x="5813425" y="1408113"/>
          <p14:tracePt t="3925" x="5803900" y="1379538"/>
          <p14:tracePt t="3931" x="5803900" y="1350963"/>
          <p14:tracePt t="3939" x="5803900" y="1331913"/>
          <p14:tracePt t="3948" x="5794375" y="1322388"/>
          <p14:tracePt t="3955" x="5794375" y="1312863"/>
          <p14:tracePt t="3965" x="5794375" y="1303338"/>
          <p14:tracePt t="3971" x="5794375" y="1293813"/>
          <p14:tracePt t="4017" x="5794375" y="1284288"/>
          <p14:tracePt t="4257" x="5794375" y="1246188"/>
          <p14:tracePt t="4265" x="5794375" y="1179513"/>
          <p14:tracePt t="4273" x="5803900" y="1131888"/>
          <p14:tracePt t="4281" x="5822950" y="1065213"/>
          <p14:tracePt t="4289" x="5832475" y="1027113"/>
          <p14:tracePt t="4298" x="5842000" y="979488"/>
          <p14:tracePt t="4305" x="5851525" y="941388"/>
          <p14:tracePt t="4316" x="5851525" y="903288"/>
          <p14:tracePt t="4319" x="5851525" y="884238"/>
          <p14:tracePt t="4336" x="5851525" y="874713"/>
          <p14:tracePt t="4343" x="5851525" y="865188"/>
          <p14:tracePt t="4397" x="5851525" y="855663"/>
          <p14:tracePt t="4443" x="5851525" y="846138"/>
          <p14:tracePt t="4451" x="5851525" y="836613"/>
          <p14:tracePt t="4459" x="5851525" y="827088"/>
          <p14:tracePt t="4467" x="5851525" y="817563"/>
          <p14:tracePt t="4475" x="5851525" y="808038"/>
          <p14:tracePt t="4483" x="5851525" y="798513"/>
          <p14:tracePt t="4491" x="5842000" y="788988"/>
          <p14:tracePt t="4497" x="5842000" y="779463"/>
          <p14:tracePt t="4506" x="5842000" y="769938"/>
          <p14:tracePt t="4514" x="5842000" y="760413"/>
          <p14:tracePt t="4531" x="5842000" y="750888"/>
          <p14:tracePt t="4537" x="5842000" y="731838"/>
          <p14:tracePt t="4546" x="5842000" y="722313"/>
          <p14:tracePt t="4553" x="5842000" y="712788"/>
          <p14:tracePt t="4559" x="5842000" y="693738"/>
          <p14:tracePt t="4575" x="5842000" y="674688"/>
          <p14:tracePt t="4583" x="5842000" y="665163"/>
          <p14:tracePt t="4591" x="5842000" y="655638"/>
          <p14:tracePt t="4599" x="5842000" y="636588"/>
          <p14:tracePt t="4607" x="5832475" y="617538"/>
          <p14:tracePt t="4615" x="5832475" y="608013"/>
          <p14:tracePt t="4623" x="5832475" y="598488"/>
          <p14:tracePt t="4631" x="5822950" y="598488"/>
          <p14:tracePt t="4637" x="5822950" y="588963"/>
          <p14:tracePt t="4645" x="5822950" y="579438"/>
          <p14:tracePt t="4653" x="5822950" y="571500"/>
          <p14:tracePt t="4747" x="5842000" y="561975"/>
          <p14:tracePt t="4753" x="5870575" y="561975"/>
          <p14:tracePt t="4761" x="5908675" y="552450"/>
          <p14:tracePt t="4769" x="5956300" y="552450"/>
          <p14:tracePt t="4778" x="6003925" y="542925"/>
          <p14:tracePt t="4785" x="6061075" y="533400"/>
          <p14:tracePt t="4793" x="6108700" y="533400"/>
          <p14:tracePt t="4801" x="6146800" y="533400"/>
          <p14:tracePt t="4809" x="6194425" y="514350"/>
          <p14:tracePt t="4816" x="6232525" y="514350"/>
          <p14:tracePt t="4823" x="6261100" y="514350"/>
          <p14:tracePt t="4831" x="6308725" y="504825"/>
          <p14:tracePt t="4839" x="6337300" y="504825"/>
          <p14:tracePt t="4848" x="6365875" y="495300"/>
          <p14:tracePt t="4855" x="6384925" y="495300"/>
          <p14:tracePt t="4864" x="6423025" y="485775"/>
          <p14:tracePt t="4880" x="6442075" y="476250"/>
          <p14:tracePt t="4887" x="6451600" y="476250"/>
          <p14:tracePt t="4893" x="6470650" y="476250"/>
          <p14:tracePt t="4901" x="6480175" y="476250"/>
          <p14:tracePt t="4909" x="6499225" y="476250"/>
          <p14:tracePt t="4917" x="6508750" y="476250"/>
          <p14:tracePt t="4925" x="6518275" y="476250"/>
          <p14:tracePt t="4933" x="6527800" y="476250"/>
          <p14:tracePt t="4941" x="6556375" y="476250"/>
          <p14:tracePt t="4948" x="6565900" y="476250"/>
          <p14:tracePt t="4955" x="6584950" y="476250"/>
          <p14:tracePt t="4964" x="6594475" y="476250"/>
          <p14:tracePt t="4971" x="6604000" y="476250"/>
          <p14:tracePt t="4980" x="6613525" y="476250"/>
          <p14:tracePt t="4987" x="6632575" y="476250"/>
          <p14:tracePt t="4995" x="6642100" y="476250"/>
          <p14:tracePt t="5003" x="6651625" y="476250"/>
          <p14:tracePt t="5009" x="6661150" y="476250"/>
          <p14:tracePt t="5017" x="6670675" y="476250"/>
          <p14:tracePt t="5034" x="6680200" y="476250"/>
          <p14:tracePt t="5041" x="6689725" y="476250"/>
          <p14:tracePt t="5050" x="6699250" y="476250"/>
          <p14:tracePt t="5057" x="6718300" y="476250"/>
          <p14:tracePt t="5065" x="6727825" y="476250"/>
          <p14:tracePt t="5081" x="6737350" y="476250"/>
          <p14:tracePt t="5087" x="6746875" y="485775"/>
          <p14:tracePt t="5096" x="6765925" y="485775"/>
          <p14:tracePt t="5103" x="6784975" y="495300"/>
          <p14:tracePt t="5112" x="6794500" y="495300"/>
          <p14:tracePt t="5130" x="6842125" y="504825"/>
          <p14:tracePt t="5135" x="6869113" y="514350"/>
          <p14:tracePt t="5141" x="6897688" y="514350"/>
          <p14:tracePt t="5149" x="6935788" y="514350"/>
          <p14:tracePt t="5157" x="6964363" y="523875"/>
          <p14:tracePt t="5165" x="6992938" y="523875"/>
          <p14:tracePt t="5173" x="7021513" y="523875"/>
          <p14:tracePt t="5181" x="7059613" y="533400"/>
          <p14:tracePt t="5189" x="7088188" y="533400"/>
          <p14:tracePt t="5198" x="7116763" y="542925"/>
          <p14:tracePt t="5203" x="7164388" y="552450"/>
          <p14:tracePt t="5214" x="7202488" y="571500"/>
          <p14:tracePt t="5219" x="7240588" y="579438"/>
          <p14:tracePt t="5228" x="7269163" y="579438"/>
          <p14:tracePt t="5235" x="7297738" y="579438"/>
          <p14:tracePt t="5244" x="7326313" y="588963"/>
          <p14:tracePt t="5251" x="7364413" y="588963"/>
          <p14:tracePt t="5259" x="7383463" y="588963"/>
          <p14:tracePt t="5265" x="7412038" y="598488"/>
          <p14:tracePt t="5273" x="7431088" y="598488"/>
          <p14:tracePt t="5282" x="7450138" y="598488"/>
          <p14:tracePt t="5289" x="7469188" y="598488"/>
          <p14:tracePt t="5298" x="7488238" y="598488"/>
          <p14:tracePt t="5314" x="7507288" y="598488"/>
          <p14:tracePt t="5321" x="7516813" y="598488"/>
          <p14:tracePt t="5329" x="7526338" y="598488"/>
          <p14:tracePt t="5335" x="7535863" y="598488"/>
          <p14:tracePt t="5343" x="7545388" y="598488"/>
          <p14:tracePt t="5359" x="7554913" y="598488"/>
          <p14:tracePt t="5367" x="7564438" y="598488"/>
          <p14:tracePt t="5578" x="7554913" y="608013"/>
          <p14:tracePt t="5585" x="7554913" y="617538"/>
          <p14:tracePt t="5599" x="7545388" y="617538"/>
          <p14:tracePt t="5615" x="7535863" y="627063"/>
          <p14:tracePt t="5841" x="7507288" y="636588"/>
          <p14:tracePt t="5847" x="7478713" y="646113"/>
          <p14:tracePt t="5855" x="7440613" y="655638"/>
          <p14:tracePt t="5864" x="7402513" y="674688"/>
          <p14:tracePt t="5871" x="7354888" y="684213"/>
          <p14:tracePt t="5881" x="7316788" y="693738"/>
          <p14:tracePt t="5887" x="7250113" y="703263"/>
          <p14:tracePt t="5896" x="7202488" y="731838"/>
          <p14:tracePt t="5912" x="7059613" y="769938"/>
          <p14:tracePt t="5918" x="6973888" y="798513"/>
          <p14:tracePt t="5925" x="6888163" y="836613"/>
          <p14:tracePt t="5933" x="6813550" y="884238"/>
          <p14:tracePt t="5941" x="6708775" y="941388"/>
          <p14:tracePt t="5949" x="6584950" y="998538"/>
          <p14:tracePt t="5957" x="6442075" y="1065213"/>
          <p14:tracePt t="5964" x="6327775" y="1122363"/>
          <p14:tracePt t="5971" x="6184900" y="1169988"/>
          <p14:tracePt t="5981" x="6061075" y="1227138"/>
          <p14:tracePt t="5987" x="5946775" y="1274763"/>
          <p14:tracePt t="5995" x="5861050" y="1331913"/>
          <p14:tracePt t="6003" x="5784850" y="1389063"/>
          <p14:tracePt t="6012" x="5737225" y="1427163"/>
          <p14:tracePt t="6019" x="5689600" y="1465263"/>
          <p14:tracePt t="6025" x="5622925" y="1503363"/>
          <p14:tracePt t="6033" x="5575300" y="1541463"/>
          <p14:tracePt t="6041" x="5508625" y="1579563"/>
          <p14:tracePt t="6049" x="5422900" y="1617663"/>
          <p14:tracePt t="6057" x="5337175" y="1646238"/>
          <p14:tracePt t="6065" x="5272088" y="1684338"/>
          <p14:tracePt t="6073" x="5205413" y="1730375"/>
          <p14:tracePt t="6082" x="5119688" y="1768475"/>
          <p14:tracePt t="6087" x="5043488" y="1806575"/>
          <p14:tracePt t="6096" x="4957763" y="1854200"/>
          <p14:tracePt t="6103" x="4872038" y="1892300"/>
          <p14:tracePt t="6111" x="4767263" y="1939925"/>
          <p14:tracePt t="6119" x="4662488" y="1978025"/>
          <p14:tracePt t="6128" x="4548188" y="2025650"/>
          <p14:tracePt t="6135" x="4443413" y="2082800"/>
          <p14:tracePt t="6144" x="4319588" y="2130425"/>
          <p14:tracePt t="6151" x="4205288" y="2178050"/>
          <p14:tracePt t="6160" x="4081463" y="2206625"/>
          <p14:tracePt t="6165" x="3986213" y="2235200"/>
          <p14:tracePt t="6173" x="3881438" y="2282825"/>
          <p14:tracePt t="6181" x="3797300" y="2320925"/>
          <p14:tracePt t="6189" x="3711575" y="2378075"/>
          <p14:tracePt t="6197" x="3625850" y="2435225"/>
          <p14:tracePt t="6205" x="3521075" y="2492375"/>
          <p14:tracePt t="6215" x="3435350" y="2549525"/>
          <p14:tracePt t="6221" x="3349625" y="2606675"/>
          <p14:tracePt t="6228" x="3282950" y="2663825"/>
          <p14:tracePt t="6235" x="3216275" y="2720975"/>
          <p14:tracePt t="6244" x="3168650" y="2759075"/>
          <p14:tracePt t="6251" x="3111500" y="2806700"/>
          <p14:tracePt t="6259" x="3082925" y="2844800"/>
          <p14:tracePt t="6267" x="3044825" y="2890838"/>
          <p14:tracePt t="6275" x="3006725" y="2919413"/>
          <p14:tracePt t="6283" x="2978150" y="2957513"/>
          <p14:tracePt t="6289" x="2940050" y="2986088"/>
          <p14:tracePt t="6297" x="2921000" y="3024188"/>
          <p14:tracePt t="6305" x="2911475" y="3043238"/>
          <p14:tracePt t="6314" x="2901950" y="3062288"/>
          <p14:tracePt t="6321" x="2892425" y="3081338"/>
          <p14:tracePt t="6330" x="2882900" y="3109913"/>
          <p14:tracePt t="6337" x="2873375" y="3138488"/>
          <p14:tracePt t="6346" x="2863850" y="3186113"/>
          <p14:tracePt t="6351" x="2844800" y="3214688"/>
          <p14:tracePt t="6359" x="2816225" y="3262313"/>
          <p14:tracePt t="6367" x="2806700" y="3290888"/>
          <p14:tracePt t="6375" x="2787650" y="3328988"/>
          <p14:tracePt t="6383" x="2759075" y="3376613"/>
          <p14:tracePt t="6391" x="2720975" y="3424238"/>
          <p14:tracePt t="6399" x="2692400" y="3471863"/>
          <p14:tracePt t="6407" x="2654300" y="3519488"/>
          <p14:tracePt t="6415" x="2616200" y="3557588"/>
          <p14:tracePt t="6421" x="2587625" y="3586163"/>
          <p14:tracePt t="6431" x="2559050" y="3624263"/>
          <p14:tracePt t="6437" x="2540000" y="3652838"/>
          <p14:tracePt t="6448" x="2520950" y="3700463"/>
          <p14:tracePt t="6453" x="2482850" y="3767138"/>
          <p14:tracePt t="6463" x="2387600" y="3910013"/>
          <p14:tracePt t="6469" x="2292350" y="4041775"/>
          <p14:tracePt t="6475" x="2198688" y="4184650"/>
          <p14:tracePt t="6483" x="2084388" y="4327525"/>
          <p14:tracePt t="6491" x="1998663" y="4432300"/>
          <p14:tracePt t="6499" x="1903413" y="4508500"/>
          <p14:tracePt t="6507" x="1846263" y="4594225"/>
          <p14:tracePt t="6515" x="1817688" y="4641850"/>
          <p14:tracePt t="6523" x="1779588" y="4699000"/>
          <p14:tracePt t="6531" x="1770063" y="4727575"/>
          <p14:tracePt t="6537" x="1760538" y="4746625"/>
          <p14:tracePt t="6546" x="1741488" y="4765675"/>
          <p14:tracePt t="6553" x="1741488" y="4775200"/>
          <p14:tracePt t="6569" x="1741488" y="4784725"/>
          <p14:tracePt t="6579" x="1741488" y="4794250"/>
          <p14:tracePt t="6585" x="1741488" y="4813300"/>
          <p14:tracePt t="6594" x="1741488" y="4851400"/>
          <p14:tracePt t="6601" x="1741488" y="4889500"/>
          <p14:tracePt t="6607" x="1741488" y="4918075"/>
          <p14:tracePt t="6615" x="1741488" y="4965700"/>
          <p14:tracePt t="6623" x="1751013" y="5003800"/>
          <p14:tracePt t="6631" x="1751013" y="5041900"/>
          <p14:tracePt t="6639" x="1751013" y="5051425"/>
          <p14:tracePt t="6648" x="1751013" y="5089525"/>
          <p14:tracePt t="6655" x="1751013" y="5118100"/>
          <p14:tracePt t="6664" x="1751013" y="5145088"/>
          <p14:tracePt t="6669" x="1751013" y="5164138"/>
          <p14:tracePt t="6678" x="1741488" y="5183188"/>
          <p14:tracePt t="6685" x="1722438" y="5211763"/>
          <p14:tracePt t="6694" x="1712913" y="5240338"/>
          <p14:tracePt t="6701" x="1703388" y="5268913"/>
          <p14:tracePt t="6709" x="1693863" y="5297488"/>
          <p14:tracePt t="6717" x="1684338" y="5326063"/>
          <p14:tracePt t="6725" x="1674813" y="5364163"/>
          <p14:tracePt t="6731" x="1665288" y="5392738"/>
          <p14:tracePt t="6739" x="1655763" y="5421313"/>
          <p14:tracePt t="6748" x="1646238" y="5459413"/>
          <p14:tracePt t="6755" x="1646238" y="5487988"/>
          <p14:tracePt t="6765" x="1646238" y="5507038"/>
          <p14:tracePt t="6771" x="1646238" y="5526088"/>
          <p14:tracePt t="6785" x="1646238" y="5535613"/>
          <p14:tracePt t="6794" x="1646238" y="5545138"/>
          <p14:tracePt t="6841" x="1636713" y="5545138"/>
          <p14:tracePt t="6855" x="1608138" y="5545138"/>
          <p14:tracePt t="6864" x="1589088" y="5545138"/>
          <p14:tracePt t="6871" x="1560513" y="5535613"/>
          <p14:tracePt t="6881" x="1522413" y="5526088"/>
          <p14:tracePt t="6887" x="1493838" y="5516563"/>
          <p14:tracePt t="6897" x="1446213" y="5487988"/>
          <p14:tracePt t="6903" x="1417638" y="5478463"/>
          <p14:tracePt t="6911" x="1389063" y="5459413"/>
          <p14:tracePt t="6919" x="1350963" y="5449888"/>
          <p14:tracePt t="6925" x="1322388" y="5440363"/>
          <p14:tracePt t="6933" x="1303338" y="5430838"/>
          <p14:tracePt t="6942" x="1293813" y="5421313"/>
          <p14:tracePt t="6949" x="1284288" y="5411788"/>
          <p14:tracePt t="6957" x="1274763" y="5402263"/>
          <p14:tracePt t="6965" x="1274763" y="5392738"/>
          <p14:tracePt t="6973" x="1265238" y="5392738"/>
          <p14:tracePt t="6981" x="1246188" y="5383213"/>
          <p14:tracePt t="6987" x="1236663" y="5364163"/>
          <p14:tracePt t="6996" x="1198563" y="5335588"/>
          <p14:tracePt t="7003" x="1179513" y="5307013"/>
          <p14:tracePt t="7011" x="1150938" y="5278438"/>
          <p14:tracePt t="7019" x="1112838" y="5240338"/>
          <p14:tracePt t="7027" x="1074738" y="5192713"/>
          <p14:tracePt t="7035" x="1036638" y="5145088"/>
          <p14:tracePt t="7044" x="1008063" y="5089525"/>
          <p14:tracePt t="7049" x="969963" y="5041900"/>
          <p14:tracePt t="7057" x="931863" y="4994275"/>
          <p14:tracePt t="7065" x="893763" y="4946650"/>
          <p14:tracePt t="7073" x="855663" y="4899025"/>
          <p14:tracePt t="7081" x="827088" y="4851400"/>
          <p14:tracePt t="7089" x="798513" y="4794250"/>
          <p14:tracePt t="7098" x="769938" y="4737100"/>
          <p14:tracePt t="7105" x="742950" y="4689475"/>
          <p14:tracePt t="7113" x="733425" y="4641850"/>
          <p14:tracePt t="7119" x="723900" y="4584700"/>
          <p14:tracePt t="7128" x="714375" y="4518025"/>
          <p14:tracePt t="7135" x="695325" y="4460875"/>
          <p14:tracePt t="7144" x="685800" y="4394200"/>
          <p14:tracePt t="7152" x="676275" y="4346575"/>
          <p14:tracePt t="7159" x="666750" y="4308475"/>
          <p14:tracePt t="7167" x="647700" y="4260850"/>
          <p14:tracePt t="7173" x="638175" y="4222750"/>
          <p14:tracePt t="7182" x="638175" y="4156075"/>
          <p14:tracePt t="7189" x="638175" y="4117975"/>
          <p14:tracePt t="7197" x="638175" y="4041775"/>
          <p14:tracePt t="7205" x="647700" y="3967163"/>
          <p14:tracePt t="7213" x="647700" y="3890963"/>
          <p14:tracePt t="7221" x="657225" y="3805238"/>
          <p14:tracePt t="7230" x="657225" y="3748088"/>
          <p14:tracePt t="7236" x="657225" y="3671888"/>
          <p14:tracePt t="7243" x="657225" y="3595688"/>
          <p14:tracePt t="7251" x="676275" y="3509963"/>
          <p14:tracePt t="7260" x="685800" y="3452813"/>
          <p14:tracePt t="7267" x="695325" y="3376613"/>
          <p14:tracePt t="7275" x="704850" y="3328988"/>
          <p14:tracePt t="7283" x="723900" y="3281363"/>
          <p14:tracePt t="7291" x="733425" y="3243263"/>
          <p14:tracePt t="7298" x="742950" y="3195638"/>
          <p14:tracePt t="7306" x="742950" y="3148013"/>
          <p14:tracePt t="7314" x="752475" y="3109913"/>
          <p14:tracePt t="7321" x="762000" y="3062288"/>
          <p14:tracePt t="7330" x="769938" y="3024188"/>
          <p14:tracePt t="7337" x="779463" y="2976563"/>
          <p14:tracePt t="7347" x="798513" y="2928938"/>
          <p14:tracePt t="7353" x="808038" y="2890838"/>
          <p14:tracePt t="7360" x="808038" y="2844800"/>
          <p14:tracePt t="7369" x="817563" y="2806700"/>
          <p14:tracePt t="7375" x="817563" y="2740025"/>
          <p14:tracePt t="7383" x="817563" y="2682875"/>
          <p14:tracePt t="7391" x="817563" y="2625725"/>
          <p14:tracePt t="7399" x="817563" y="2568575"/>
          <p14:tracePt t="7407" x="817563" y="2520950"/>
          <p14:tracePt t="7415" x="817563" y="2463800"/>
          <p14:tracePt t="7423" x="808038" y="2425700"/>
          <p14:tracePt t="7431" x="788988" y="2378075"/>
          <p14:tracePt t="7437" x="779463" y="2330450"/>
          <p14:tracePt t="7447" x="769938" y="2301875"/>
          <p14:tracePt t="7453" x="762000" y="2254250"/>
          <p14:tracePt t="7461" x="752475" y="2225675"/>
          <p14:tracePt t="7469" x="742950" y="2187575"/>
          <p14:tracePt t="7477" x="733425" y="2149475"/>
          <p14:tracePt t="7485" x="723900" y="2120900"/>
          <p14:tracePt t="7495" x="704850" y="2092325"/>
          <p14:tracePt t="7499" x="695325" y="2054225"/>
          <p14:tracePt t="7507" x="685800" y="2035175"/>
          <p14:tracePt t="7515" x="676275" y="2006600"/>
          <p14:tracePt t="7523" x="676275" y="1978025"/>
          <p14:tracePt t="7531" x="666750" y="1949450"/>
          <p14:tracePt t="7539" x="666750" y="1911350"/>
          <p14:tracePt t="7547" x="666750" y="1882775"/>
          <p14:tracePt t="7553" x="666750" y="1854200"/>
          <p14:tracePt t="7563" x="666750" y="1825625"/>
          <p14:tracePt t="7569" x="666750" y="1787525"/>
          <p14:tracePt t="7578" x="676275" y="1768475"/>
          <p14:tracePt t="7585" x="685800" y="1749425"/>
          <p14:tracePt t="7595" x="695325" y="1730375"/>
          <p14:tracePt t="7601" x="704850" y="1712913"/>
          <p14:tracePt t="7609" x="723900" y="1703388"/>
          <p14:tracePt t="7615" x="733425" y="1693863"/>
          <p14:tracePt t="7623" x="752475" y="1684338"/>
          <p14:tracePt t="7633" x="769938" y="1684338"/>
          <p14:tracePt t="7640" x="788988" y="1674813"/>
          <p14:tracePt t="7649" x="808038" y="1674813"/>
          <p14:tracePt t="7655" x="817563" y="1674813"/>
          <p14:tracePt t="7664" x="846138" y="1674813"/>
          <p14:tracePt t="7671" x="865188" y="1674813"/>
          <p14:tracePt t="7678" x="884238" y="1674813"/>
          <p14:tracePt t="7685" x="912813" y="1693863"/>
          <p14:tracePt t="7694" x="931863" y="1703388"/>
          <p14:tracePt t="7701" x="960438" y="1712913"/>
          <p14:tracePt t="7709" x="969963" y="1712913"/>
          <p14:tracePt t="7717" x="998538" y="1720850"/>
          <p14:tracePt t="7725" x="1017588" y="1730375"/>
          <p14:tracePt t="7733" x="1036638" y="1749425"/>
          <p14:tracePt t="7741" x="1074738" y="1778000"/>
          <p14:tracePt t="7749" x="1122363" y="1816100"/>
          <p14:tracePt t="7755" x="1150938" y="1844675"/>
          <p14:tracePt t="7764" x="1189038" y="1882775"/>
          <p14:tracePt t="7771" x="1236663" y="1920875"/>
          <p14:tracePt t="7780" x="1274763" y="1949450"/>
          <p14:tracePt t="7787" x="1303338" y="1987550"/>
          <p14:tracePt t="7798" x="1350963" y="2025650"/>
          <p14:tracePt t="7803" x="1408113" y="2073275"/>
          <p14:tracePt t="7812" x="1455738" y="2120900"/>
          <p14:tracePt t="7817" x="1493838" y="2178050"/>
          <p14:tracePt t="7825" x="1541463" y="2216150"/>
          <p14:tracePt t="7835" x="1579563" y="2263775"/>
          <p14:tracePt t="7841" x="1617663" y="2292350"/>
          <p14:tracePt t="7849" x="1665288" y="2349500"/>
          <p14:tracePt t="7857" x="1703388" y="2397125"/>
          <p14:tracePt t="7865" x="1731963" y="2425700"/>
          <p14:tracePt t="7871" x="1770063" y="2463800"/>
          <p14:tracePt t="7880" x="1798638" y="2492375"/>
          <p14:tracePt t="7887" x="1836738" y="2530475"/>
          <p14:tracePt t="7896" x="1855788" y="2559050"/>
          <p14:tracePt t="7903" x="1884363" y="2597150"/>
          <p14:tracePt t="7913" x="1922463" y="2625725"/>
          <p14:tracePt t="7919" x="1941513" y="2654300"/>
          <p14:tracePt t="7927" x="1970088" y="2701925"/>
          <p14:tracePt t="7933" x="1998663" y="2740025"/>
          <p14:tracePt t="7941" x="2036763" y="2787650"/>
          <p14:tracePt t="7949" x="2065338" y="2816225"/>
          <p14:tracePt t="7957" x="2103438" y="2871788"/>
          <p14:tracePt t="7965" x="2141538" y="2919413"/>
          <p14:tracePt t="7973" x="2179638" y="2947988"/>
          <p14:tracePt t="7981" x="2217738" y="2995613"/>
          <p14:tracePt t="7989" x="2236788" y="3033713"/>
          <p14:tracePt t="7997" x="2255838" y="3062288"/>
          <p14:tracePt t="8003" x="2274888" y="3100388"/>
          <p14:tracePt t="8012" x="2301875" y="3128963"/>
          <p14:tracePt t="8019" x="2320925" y="3176588"/>
          <p14:tracePt t="8026" x="2349500" y="3205163"/>
          <p14:tracePt t="8035" x="2387600" y="3243263"/>
          <p14:tracePt t="8043" x="2416175" y="3271838"/>
          <p14:tracePt t="8051" x="2444750" y="3290888"/>
          <p14:tracePt t="8057" x="2463800" y="3309938"/>
          <p14:tracePt t="8078" x="2482850" y="3338513"/>
          <p14:tracePt t="8082" x="2482850" y="3348038"/>
          <p14:tracePt t="8089" x="2492375" y="3357563"/>
          <p14:tracePt t="8098" x="2501900" y="3367088"/>
          <p14:tracePt t="8105" x="2511425" y="3376613"/>
          <p14:tracePt t="8114" x="2520950" y="3386138"/>
          <p14:tracePt t="8121" x="2530475" y="3386138"/>
          <p14:tracePt t="8130" x="2540000" y="3405188"/>
          <p14:tracePt t="8135" x="2540000" y="3414713"/>
          <p14:tracePt t="8143" x="2549525" y="3433763"/>
          <p14:tracePt t="8151" x="2559050" y="3443288"/>
          <p14:tracePt t="8160" x="2568575" y="3462338"/>
          <p14:tracePt t="8167" x="2578100" y="3471863"/>
          <p14:tracePt t="8175" x="2587625" y="3481388"/>
          <p14:tracePt t="8183" x="2597150" y="3519488"/>
          <p14:tracePt t="8191" x="2616200" y="3529013"/>
          <p14:tracePt t="8197" x="2625725" y="3538538"/>
          <p14:tracePt t="8205" x="2635250" y="3548063"/>
          <p14:tracePt t="8213" x="2644775" y="3548063"/>
          <p14:tracePt t="8221" x="2654300" y="3557588"/>
          <p14:tracePt t="8230" x="2654300" y="3567113"/>
          <p14:tracePt t="8237" x="2673350" y="3586163"/>
          <p14:tracePt t="8246" x="2682875" y="3605213"/>
          <p14:tracePt t="8253" x="2692400" y="3624263"/>
          <p14:tracePt t="8260" x="2701925" y="3643313"/>
          <p14:tracePt t="8267" x="2711450" y="3662363"/>
          <p14:tracePt t="8275" x="2720975" y="3681413"/>
          <p14:tracePt t="8283" x="2730500" y="3700463"/>
          <p14:tracePt t="8291" x="2749550" y="3719513"/>
          <p14:tracePt t="8299" x="2759075" y="3757613"/>
          <p14:tracePt t="8307" x="2778125" y="3786188"/>
          <p14:tracePt t="8315" x="2797175" y="3805238"/>
          <p14:tracePt t="8322" x="2806700" y="3824288"/>
          <p14:tracePt t="8330" x="2825750" y="3862388"/>
          <p14:tracePt t="8337" x="2835275" y="3890963"/>
          <p14:tracePt t="8348" x="2844800" y="3910013"/>
          <p14:tracePt t="8353" x="2854325" y="3938588"/>
          <p14:tracePt t="8363" x="2873375" y="3967163"/>
          <p14:tracePt t="8369" x="2882900" y="4003675"/>
          <p14:tracePt t="8375" x="2882900" y="4022725"/>
          <p14:tracePt t="8383" x="2892425" y="4041775"/>
          <p14:tracePt t="8391" x="2901950" y="4070350"/>
          <p14:tracePt t="8399" x="2911475" y="4098925"/>
          <p14:tracePt t="8407" x="2911475" y="4137025"/>
          <p14:tracePt t="8415" x="2921000" y="4165600"/>
          <p14:tracePt t="8423" x="2921000" y="4194175"/>
          <p14:tracePt t="8431" x="2921000" y="4222750"/>
          <p14:tracePt t="8437" x="2921000" y="4270375"/>
          <p14:tracePt t="8446" x="2921000" y="4298950"/>
          <p14:tracePt t="8453" x="2921000" y="4327525"/>
          <p14:tracePt t="8461" x="2911475" y="4365625"/>
          <p14:tracePt t="8469" x="2901950" y="4394200"/>
          <p14:tracePt t="8478" x="2892425" y="4413250"/>
          <p14:tracePt t="8485" x="2882900" y="4441825"/>
          <p14:tracePt t="8494" x="2873375" y="4460875"/>
          <p14:tracePt t="8501" x="2863850" y="4479925"/>
          <p14:tracePt t="8510" x="2854325" y="4498975"/>
          <p14:tracePt t="8515" x="2835275" y="4518025"/>
          <p14:tracePt t="8523" x="2825750" y="4556125"/>
          <p14:tracePt t="8531" x="2806700" y="4584700"/>
          <p14:tracePt t="8539" x="2797175" y="4613275"/>
          <p14:tracePt t="8547" x="2778125" y="4651375"/>
          <p14:tracePt t="8555" x="2768600" y="4670425"/>
          <p14:tracePt t="8564" x="2749550" y="4699000"/>
          <p14:tracePt t="8571" x="2740025" y="4718050"/>
          <p14:tracePt t="8578" x="2701925" y="4756150"/>
          <p14:tracePt t="8585" x="2692400" y="4784725"/>
          <p14:tracePt t="8594" x="2673350" y="4803775"/>
          <p14:tracePt t="8601" x="2654300" y="4822825"/>
          <p14:tracePt t="8610" x="2644775" y="4832350"/>
          <p14:tracePt t="8617" x="2625725" y="4851400"/>
          <p14:tracePt t="8625" x="2606675" y="4870450"/>
          <p14:tracePt t="8633" x="2587625" y="4889500"/>
          <p14:tracePt t="8639" x="2578100" y="4908550"/>
          <p14:tracePt t="8647" x="2568575" y="4927600"/>
          <p14:tracePt t="8655" x="2559050" y="4937125"/>
          <p14:tracePt t="8664" x="2549525" y="4946650"/>
          <p14:tracePt t="8671" x="2530475" y="4965700"/>
          <p14:tracePt t="8680" x="2511425" y="4975225"/>
          <p14:tracePt t="8687" x="2492375" y="4984750"/>
          <p14:tracePt t="8696" x="2473325" y="5003800"/>
          <p14:tracePt t="8702" x="2435225" y="5022850"/>
          <p14:tracePt t="8710" x="2416175" y="5051425"/>
          <p14:tracePt t="8717" x="2397125" y="5060950"/>
          <p14:tracePt t="8725" x="2387600" y="5060950"/>
          <p14:tracePt t="8733" x="2378075" y="5070475"/>
          <p14:tracePt t="8741" x="2378075" y="5080000"/>
          <p14:tracePt t="8749" x="2368550" y="5089525"/>
          <p14:tracePt t="8755" x="2349500" y="5118100"/>
          <p14:tracePt t="8763" x="2339975" y="5137150"/>
          <p14:tracePt t="8771" x="2330450" y="5164138"/>
          <p14:tracePt t="8780" x="2320925" y="5183188"/>
          <p14:tracePt t="8787" x="2311400" y="5192713"/>
          <p14:tracePt t="8796" x="2301875" y="5221288"/>
          <p14:tracePt t="8803" x="2292350" y="5230813"/>
          <p14:tracePt t="8813" x="2292350" y="5240338"/>
          <p14:tracePt t="8817" x="2284413" y="5249863"/>
          <p14:tracePt t="8825" x="2284413" y="5259388"/>
          <p14:tracePt t="8849" x="2284413" y="5268913"/>
          <p14:tracePt t="10679" x="2292350" y="5268913"/>
          <p14:tracePt t="10687" x="2292350" y="5259388"/>
          <p14:tracePt t="10712" x="2301875" y="5259388"/>
          <p14:tracePt t="10733" x="2368550" y="5183188"/>
          <p14:tracePt t="10741" x="2616200" y="5022850"/>
          <p14:tracePt t="10749" x="2968625" y="4879975"/>
          <p14:tracePt t="10757" x="3387725" y="4813300"/>
          <p14:tracePt t="10765" x="3910013" y="4737100"/>
          <p14:tracePt t="10773" x="4510088" y="4632325"/>
          <p14:tracePt t="10781" x="5014913" y="4479925"/>
          <p14:tracePt t="10789" x="5441950" y="4365625"/>
          <p14:tracePt t="10796" x="5870575" y="4241800"/>
          <p14:tracePt t="10803" x="6318250" y="4051300"/>
          <p14:tracePt t="10812" x="6689725" y="3833813"/>
          <p14:tracePt t="10819" x="6992938" y="3662363"/>
          <p14:tracePt t="10828" x="7183438" y="3538538"/>
          <p14:tracePt t="10835" x="7326313" y="3481388"/>
          <p14:tracePt t="10843" x="7431088" y="3405188"/>
          <p14:tracePt t="10851" x="7516813" y="3319463"/>
          <p14:tracePt t="10859" x="7573963" y="3243263"/>
          <p14:tracePt t="10867" x="7612063" y="3176588"/>
          <p14:tracePt t="10873" x="7640638" y="3128963"/>
          <p14:tracePt t="10881" x="7678738" y="3081338"/>
          <p14:tracePt t="10889" x="7716838" y="2995613"/>
          <p14:tracePt t="10909" x="7840663" y="2778125"/>
          <p14:tracePt t="10913" x="7897813" y="2654300"/>
          <p14:tracePt t="10921" x="7993063" y="2549525"/>
          <p14:tracePt t="10928" x="8097838" y="2425700"/>
          <p14:tracePt t="10935" x="8212138" y="2301875"/>
          <p14:tracePt t="10944" x="8335963" y="2168525"/>
          <p14:tracePt t="10951" x="8458200" y="2044700"/>
          <p14:tracePt t="10959" x="8582025" y="1920875"/>
          <p14:tracePt t="10967" x="8724900" y="1797050"/>
          <p14:tracePt t="10977" x="8848725" y="1703388"/>
          <p14:tracePt t="10983" x="8963025" y="1608138"/>
          <p14:tracePt t="10989" x="9029700" y="1541463"/>
          <p14:tracePt t="10998" x="9077325" y="1484313"/>
          <p14:tracePt t="11005" x="9115425" y="1436688"/>
          <p14:tracePt t="11014" x="9124950" y="1408113"/>
          <p14:tracePt t="11129" x="9029700" y="1322388"/>
          <p14:tracePt t="11137" x="8915400" y="1322388"/>
          <p14:tracePt t="11147" x="8801100" y="1360488"/>
          <p14:tracePt t="11153" x="8677275" y="1417638"/>
          <p14:tracePt t="11162" x="8591550" y="1455738"/>
          <p14:tracePt t="11169" x="8505825" y="1512888"/>
          <p14:tracePt t="11178" x="8420100" y="1570038"/>
          <p14:tracePt t="11183" x="8355013" y="1627188"/>
          <p14:tracePt t="11191" x="8297863" y="1693863"/>
          <p14:tracePt t="11199" x="8250238" y="1778000"/>
          <p14:tracePt t="11207" x="8221663" y="1825625"/>
          <p14:tracePt t="11215" x="8183563" y="1882775"/>
          <p14:tracePt t="11223" x="8174038" y="1911350"/>
          <p14:tracePt t="11231" x="8154988" y="1939925"/>
          <p14:tracePt t="11239" x="8145463" y="1958975"/>
          <p14:tracePt t="11246" x="8135938" y="1997075"/>
          <p14:tracePt t="11253" x="8135938" y="2025650"/>
          <p14:tracePt t="11262" x="8126413" y="2044700"/>
          <p14:tracePt t="11269" x="8116888" y="2063750"/>
          <p14:tracePt t="11278" x="8116888" y="2073275"/>
          <p14:tracePt t="11285" x="8116888" y="2082800"/>
          <p14:tracePt t="11294" x="8107363" y="2082800"/>
          <p14:tracePt t="11301" x="8107363" y="2092325"/>
          <p14:tracePt t="11307" x="8107363" y="2101850"/>
          <p14:tracePt t="11315" x="8107363" y="2111375"/>
          <p14:tracePt t="11323" x="8097838" y="2120900"/>
          <p14:tracePt t="11333" x="8088313" y="2130425"/>
          <p14:tracePt t="11339" x="8078788" y="2139950"/>
          <p14:tracePt t="11347" x="8069263" y="2139950"/>
          <p14:tracePt t="11355" x="8059738" y="2149475"/>
          <p14:tracePt t="11364" x="8050213" y="2159000"/>
          <p14:tracePt t="11369" x="8040688" y="2168525"/>
          <p14:tracePt t="11378" x="8021638" y="2178050"/>
          <p14:tracePt t="11385" x="7993063" y="2187575"/>
          <p14:tracePt t="11393" x="7964488" y="2197100"/>
          <p14:tracePt t="11401" x="7935913" y="2206625"/>
          <p14:tracePt t="11409" x="7907338" y="2216150"/>
          <p14:tracePt t="11417" x="7888288" y="2225675"/>
          <p14:tracePt t="11425" x="7850188" y="2244725"/>
          <p14:tracePt t="11433" x="7821613" y="2254250"/>
          <p14:tracePt t="11439" x="7802563" y="2263775"/>
          <p14:tracePt t="11447" x="7783513" y="2263775"/>
          <p14:tracePt t="11455" x="7773988" y="2273300"/>
          <p14:tracePt t="11463" x="7764463" y="2273300"/>
          <p14:tracePt t="11471" x="7754938" y="2273300"/>
          <p14:tracePt t="11533" x="7745413" y="2263775"/>
          <p14:tracePt t="11541" x="7735888" y="2244725"/>
          <p14:tracePt t="11549" x="7726363" y="2235200"/>
          <p14:tracePt t="11557" x="7716838" y="2216150"/>
          <p14:tracePt t="11563" x="7707313" y="2206625"/>
          <p14:tracePt t="11571" x="7707313" y="2187575"/>
          <p14:tracePt t="11580" x="7707313" y="2178050"/>
          <p14:tracePt t="11587" x="7707313" y="2168525"/>
          <p14:tracePt t="11603" x="7707313" y="2159000"/>
          <p14:tracePt t="11617" x="7707313" y="2149475"/>
          <p14:tracePt t="11625" x="7707313" y="2139950"/>
          <p14:tracePt t="11633" x="7716838" y="2130425"/>
          <p14:tracePt t="11641" x="7726363" y="2120900"/>
          <p14:tracePt t="11657" x="7726363" y="2111375"/>
          <p14:tracePt t="11667" x="7726363" y="2101850"/>
          <p14:tracePt t="11673" x="7735888" y="2101850"/>
          <p14:tracePt t="11689" x="7735888" y="2092325"/>
          <p14:tracePt t="11696" x="7745413" y="2082800"/>
          <p14:tracePt t="11703" x="7754938" y="2073275"/>
          <p14:tracePt t="11712" x="7754938" y="2063750"/>
          <p14:tracePt t="11728" x="7754938" y="2054225"/>
          <p14:tracePt t="11735" x="7754938" y="2044700"/>
          <p14:tracePt t="11743" x="7754938" y="2035175"/>
          <p14:tracePt t="11749" x="7754938" y="2025650"/>
          <p14:tracePt t="11757" x="7754938" y="2016125"/>
          <p14:tracePt t="11765" x="7745413" y="2016125"/>
          <p14:tracePt t="11773" x="7735888" y="2016125"/>
          <p14:tracePt t="11797" x="7726363" y="2016125"/>
          <p14:tracePt t="11805" x="7716838" y="2016125"/>
          <p14:tracePt t="11814" x="7716838" y="2025650"/>
          <p14:tracePt t="11819" x="7707313" y="2035175"/>
          <p14:tracePt t="11827" x="7697788" y="2054225"/>
          <p14:tracePt t="11835" x="7688263" y="2073275"/>
          <p14:tracePt t="11843" x="7678738" y="2092325"/>
          <p14:tracePt t="11851" x="7669213" y="2111375"/>
          <p14:tracePt t="11859" x="7659688" y="2139950"/>
          <p14:tracePt t="11867" x="7650163" y="2149475"/>
          <p14:tracePt t="11873" x="7640638" y="2178050"/>
          <p14:tracePt t="11881" x="7631113" y="2197100"/>
          <p14:tracePt t="11889" x="7631113" y="2225675"/>
          <p14:tracePt t="11897" x="7631113" y="2254250"/>
          <p14:tracePt t="11905" x="7621588" y="2292350"/>
          <p14:tracePt t="11915" x="7621588" y="2320925"/>
          <p14:tracePt t="11921" x="7621588" y="2349500"/>
          <p14:tracePt t="11929" x="7621588" y="2378075"/>
          <p14:tracePt t="11937" x="7631113" y="2416175"/>
          <p14:tracePt t="11944" x="7631113" y="2444750"/>
          <p14:tracePt t="11951" x="7640638" y="2473325"/>
          <p14:tracePt t="11959" x="7650163" y="2501900"/>
          <p14:tracePt t="11967" x="7650163" y="2520950"/>
          <p14:tracePt t="11977" x="7650163" y="2530475"/>
          <p14:tracePt t="11983" x="7659688" y="2540000"/>
          <p14:tracePt t="11992" x="7659688" y="2549525"/>
          <p14:tracePt t="11999" x="7669213" y="2559050"/>
          <p14:tracePt t="12005" x="7669213" y="2568575"/>
          <p14:tracePt t="12014" x="7669213" y="2578100"/>
          <p14:tracePt t="12021" x="7678738" y="2578100"/>
          <p14:tracePt t="12031" x="7688263" y="2587625"/>
          <p14:tracePt t="12037" x="7688263" y="2597150"/>
          <p14:tracePt t="12048" x="7697788" y="2606675"/>
          <p14:tracePt t="12053" x="7697788" y="2616200"/>
          <p14:tracePt t="12062" x="7697788" y="2625725"/>
          <p14:tracePt t="12076" x="7707313" y="2625725"/>
          <p14:tracePt t="12083" x="7707313" y="2635250"/>
          <p14:tracePt t="12091" x="7716838" y="2644775"/>
          <p14:tracePt t="12099" x="7726363" y="2654300"/>
          <p14:tracePt t="12107" x="7735888" y="2663825"/>
          <p14:tracePt t="12115" x="7745413" y="2673350"/>
          <p14:tracePt t="12123" x="7754938" y="2682875"/>
          <p14:tracePt t="12137" x="7764463" y="2692400"/>
          <p14:tracePt t="12146" x="7773988" y="2701925"/>
          <p14:tracePt t="12153" x="7783513" y="2701925"/>
          <p14:tracePt t="12163" x="7793038" y="2711450"/>
          <p14:tracePt t="12169" x="7802563" y="2720975"/>
          <p14:tracePt t="12178" x="7812088" y="2720975"/>
          <p14:tracePt t="12191" x="7821613" y="2720975"/>
          <p14:tracePt t="12200" x="7831138" y="2730500"/>
          <p14:tracePt t="12207" x="7840663" y="2730500"/>
          <p14:tracePt t="12216" x="7850188" y="2730500"/>
          <p14:tracePt t="12223" x="7859713" y="2730500"/>
          <p14:tracePt t="12231" x="7888288" y="2730500"/>
          <p14:tracePt t="12248" x="7907338" y="2730500"/>
          <p14:tracePt t="12255" x="7935913" y="2730500"/>
          <p14:tracePt t="12262" x="7945438" y="2730500"/>
          <p14:tracePt t="12270" x="7964488" y="2730500"/>
          <p14:tracePt t="12278" x="7983538" y="2730500"/>
          <p14:tracePt t="12285" x="8002588" y="2730500"/>
          <p14:tracePt t="12293" x="8012113" y="2730500"/>
          <p14:tracePt t="12301" x="8031163" y="2730500"/>
          <p14:tracePt t="12317" x="8050213" y="2730500"/>
          <p14:tracePt t="12323" x="8059738" y="2730500"/>
          <p14:tracePt t="12331" x="8069263" y="2730500"/>
          <p14:tracePt t="12339" x="8088313" y="2730500"/>
          <p14:tracePt t="12347" x="8107363" y="2730500"/>
          <p14:tracePt t="12356" x="8116888" y="2730500"/>
          <p14:tracePt t="12371" x="8135938" y="2730500"/>
          <p14:tracePt t="12378" x="8154988" y="2730500"/>
          <p14:tracePt t="12385" x="8183563" y="2730500"/>
          <p14:tracePt t="12394" x="8193088" y="2730500"/>
          <p14:tracePt t="12401" x="8202613" y="2730500"/>
          <p14:tracePt t="12409" x="8231188" y="2730500"/>
          <p14:tracePt t="12417" x="8240713" y="2730500"/>
          <p14:tracePt t="12427" x="8269288" y="2730500"/>
          <p14:tracePt t="12433" x="8297863" y="2730500"/>
          <p14:tracePt t="12439" x="8326438" y="2730500"/>
          <p14:tracePt t="12447" x="8374063" y="2730500"/>
          <p14:tracePt t="12455" x="8401050" y="2730500"/>
          <p14:tracePt t="12463" x="8429625" y="2730500"/>
          <p14:tracePt t="12471" x="8458200" y="2730500"/>
          <p14:tracePt t="12480" x="8477250" y="2730500"/>
          <p14:tracePt t="12487" x="8496300" y="2720975"/>
          <p14:tracePt t="12496" x="8505825" y="2720975"/>
          <p14:tracePt t="12503" x="8515350" y="2711450"/>
          <p14:tracePt t="12513" x="8524875" y="2701925"/>
          <p14:tracePt t="12517" x="8534400" y="2701925"/>
          <p14:tracePt t="12526" x="8543925" y="2692400"/>
          <p14:tracePt t="12533" x="8543925" y="2682875"/>
          <p14:tracePt t="12541" x="8553450" y="2673350"/>
          <p14:tracePt t="12549" x="8562975" y="2663825"/>
          <p14:tracePt t="12557" x="8572500" y="2663825"/>
          <p14:tracePt t="12565" x="8582025" y="2654300"/>
          <p14:tracePt t="12571" x="8591550" y="2654300"/>
          <p14:tracePt t="12580" x="8610600" y="2644775"/>
          <p14:tracePt t="12587" x="8610600" y="2635250"/>
          <p14:tracePt t="12596" x="8620125" y="2625725"/>
          <p14:tracePt t="12603" x="8629650" y="2616200"/>
          <p14:tracePt t="12612" x="8648700" y="2606675"/>
          <p14:tracePt t="12619" x="8658225" y="2597150"/>
          <p14:tracePt t="12628" x="8667750" y="2597150"/>
          <p14:tracePt t="12633" x="8677275" y="2587625"/>
          <p14:tracePt t="12641" x="8677275" y="2578100"/>
          <p14:tracePt t="12649" x="8677275" y="2568575"/>
          <p14:tracePt t="12657" x="8686800" y="2559050"/>
          <p14:tracePt t="12665" x="8696325" y="2549525"/>
          <p14:tracePt t="12673" x="8705850" y="2540000"/>
          <p14:tracePt t="12681" x="8715375" y="2530475"/>
          <p14:tracePt t="12689" x="8715375" y="2520950"/>
          <p14:tracePt t="12696" x="8724900" y="2511425"/>
          <p14:tracePt t="12703" x="8724900" y="2501900"/>
          <p14:tracePt t="12713" x="8724900" y="2473325"/>
          <p14:tracePt t="12719" x="8724900" y="2454275"/>
          <p14:tracePt t="12727" x="8724900" y="2435225"/>
          <p14:tracePt t="12735" x="8724900" y="2406650"/>
          <p14:tracePt t="12743" x="8724900" y="2378075"/>
          <p14:tracePt t="12751" x="8724900" y="2359025"/>
          <p14:tracePt t="12758" x="8724900" y="2349500"/>
          <p14:tracePt t="12765" x="8724900" y="2330450"/>
          <p14:tracePt t="12773" x="8724900" y="2320925"/>
          <p14:tracePt t="12781" x="8715375" y="2320925"/>
          <p14:tracePt t="12789" x="8705850" y="2311400"/>
          <p14:tracePt t="12797" x="8696325" y="2301875"/>
          <p14:tracePt t="12805" x="8696325" y="2292350"/>
          <p14:tracePt t="12814" x="8686800" y="2282825"/>
          <p14:tracePt t="12819" x="8686800" y="2273300"/>
          <p14:tracePt t="12835" x="8686800" y="2263775"/>
          <p14:tracePt t="12937" x="8677275" y="2263775"/>
          <p14:tracePt t="12944" x="8658225" y="2254250"/>
          <p14:tracePt t="12951" x="8648700" y="2244725"/>
          <p14:tracePt t="12959" x="8639175" y="2235200"/>
          <p14:tracePt t="12967" x="8629650" y="2225675"/>
          <p14:tracePt t="12975" x="8610600" y="2216150"/>
          <p14:tracePt t="12983" x="8591550" y="2206625"/>
          <p14:tracePt t="12992" x="8582025" y="2197100"/>
          <p14:tracePt t="12999" x="8572500" y="2187575"/>
          <p14:tracePt t="13007" x="8553450" y="2178050"/>
          <p14:tracePt t="13015" x="8543925" y="2168525"/>
          <p14:tracePt t="13021" x="8534400" y="2168525"/>
          <p14:tracePt t="13029" x="8515350" y="2159000"/>
          <p14:tracePt t="13037" x="8496300" y="2149475"/>
          <p14:tracePt t="13046" x="8477250" y="2149475"/>
          <p14:tracePt t="13053" x="8448675" y="2139950"/>
          <p14:tracePt t="13063" x="8429625" y="2130425"/>
          <p14:tracePt t="13069" x="8391525" y="2120900"/>
          <p14:tracePt t="13079" x="8364538" y="2111375"/>
          <p14:tracePt t="13083" x="8355013" y="2101850"/>
          <p14:tracePt t="13092" x="8335963" y="2092325"/>
          <p14:tracePt t="13099" x="8326438" y="2082800"/>
          <p14:tracePt t="13115" x="8307388" y="2082800"/>
          <p14:tracePt t="13123" x="8288338" y="2073275"/>
          <p14:tracePt t="13131" x="8278813" y="2063750"/>
          <p14:tracePt t="13137" x="8250238" y="2063750"/>
          <p14:tracePt t="13146" x="8221663" y="2054225"/>
          <p14:tracePt t="13153" x="8183563" y="2035175"/>
          <p14:tracePt t="13162" x="8154988" y="2025650"/>
          <p14:tracePt t="13169" x="8126413" y="2016125"/>
          <p14:tracePt t="13178" x="8097838" y="2016125"/>
          <p14:tracePt t="13185" x="8059738" y="2006600"/>
          <p14:tracePt t="13194" x="8031163" y="2006600"/>
          <p14:tracePt t="13199" x="8002588" y="1997075"/>
          <p14:tracePt t="13207" x="7983538" y="1997075"/>
          <p14:tracePt t="13215" x="7964488" y="1997075"/>
          <p14:tracePt t="13223" x="7954963" y="1997075"/>
          <p14:tracePt t="13240" x="7945438" y="1997075"/>
          <p14:tracePt t="13278" x="7935913" y="1997075"/>
          <p14:tracePt t="13285" x="7926388" y="2006600"/>
          <p14:tracePt t="13293" x="7926388" y="2016125"/>
          <p14:tracePt t="13301" x="7916863" y="2016125"/>
          <p14:tracePt t="13309" x="7907338" y="2025650"/>
          <p14:tracePt t="13317" x="7897813" y="2035175"/>
          <p14:tracePt t="13323" x="7888288" y="2044700"/>
          <p14:tracePt t="13331" x="7878763" y="2054225"/>
          <p14:tracePt t="13339" x="7869238" y="2073275"/>
          <p14:tracePt t="13347" x="7869238" y="2082800"/>
          <p14:tracePt t="13355" x="7859713" y="2082800"/>
          <p14:tracePt t="13363" x="7859713" y="2092325"/>
          <p14:tracePt t="13371" x="7850188" y="2101850"/>
          <p14:tracePt t="13380" x="7840663" y="2111375"/>
          <p14:tracePt t="13385" x="7831138" y="2120900"/>
          <p14:tracePt t="13401" x="7821613" y="2130425"/>
          <p14:tracePt t="13411" x="7812088" y="2139950"/>
          <p14:tracePt t="13426" x="7802563" y="2149475"/>
          <p14:tracePt t="13434" x="7793038" y="2159000"/>
          <p14:tracePt t="13443" x="7783513" y="2168525"/>
          <p14:tracePt t="13449" x="7773988" y="2178050"/>
          <p14:tracePt t="13457" x="7764463" y="2197100"/>
          <p14:tracePt t="13463" x="7754938" y="2206625"/>
          <p14:tracePt t="13471" x="7754938" y="2216150"/>
          <p14:tracePt t="13479" x="7754938" y="2225675"/>
          <p14:tracePt t="13487" x="7745413" y="2244725"/>
          <p14:tracePt t="13497" x="7745413" y="2263775"/>
          <p14:tracePt t="13503" x="7735888" y="2273300"/>
          <p14:tracePt t="13512" x="7726363" y="2292350"/>
          <p14:tracePt t="13517" x="7716838" y="2311400"/>
          <p14:tracePt t="13525" x="7707313" y="2330450"/>
          <p14:tracePt t="13533" x="7707313" y="2349500"/>
          <p14:tracePt t="13542" x="7707313" y="2359025"/>
          <p14:tracePt t="13549" x="7697788" y="2378075"/>
          <p14:tracePt t="13558" x="7697788" y="2387600"/>
          <p14:tracePt t="13565" x="7688263" y="2397125"/>
          <p14:tracePt t="13573" x="7688263" y="2416175"/>
          <p14:tracePt t="13579" x="7688263" y="2435225"/>
          <p14:tracePt t="13587" x="7688263" y="2454275"/>
          <p14:tracePt t="13596" x="7688263" y="2473325"/>
          <p14:tracePt t="13603" x="7688263" y="2492375"/>
          <p14:tracePt t="13615" x="7688263" y="2501900"/>
          <p14:tracePt t="13619" x="7688263" y="2530475"/>
          <p14:tracePt t="13628" x="7688263" y="2540000"/>
          <p14:tracePt t="13635" x="7688263" y="2549525"/>
          <p14:tracePt t="13642" x="7688263" y="2568575"/>
          <p14:tracePt t="13649" x="7688263" y="2578100"/>
          <p14:tracePt t="13658" x="7697788" y="2587625"/>
          <p14:tracePt t="13665" x="7707313" y="2597150"/>
          <p14:tracePt t="13673" x="7707313" y="2606675"/>
          <p14:tracePt t="13681" x="7716838" y="2606675"/>
          <p14:tracePt t="13689" x="7726363" y="2616200"/>
          <p14:tracePt t="13697" x="7735888" y="2625725"/>
          <p14:tracePt t="13703" x="7745413" y="2635250"/>
          <p14:tracePt t="13713" x="7754938" y="2644775"/>
          <p14:tracePt t="13719" x="7764463" y="2654300"/>
          <p14:tracePt t="13728" x="7773988" y="2663825"/>
          <p14:tracePt t="13735" x="7802563" y="2673350"/>
          <p14:tracePt t="13745" x="7821613" y="2682875"/>
          <p14:tracePt t="13751" x="7850188" y="2692400"/>
          <p14:tracePt t="13762" x="7878763" y="2701925"/>
          <p14:tracePt t="13765" x="7907338" y="2711450"/>
          <p14:tracePt t="13773" x="7954963" y="2711450"/>
          <p14:tracePt t="13782" x="7983538" y="2711450"/>
          <p14:tracePt t="13789" x="8031163" y="2711450"/>
          <p14:tracePt t="13798" x="8059738" y="2711450"/>
          <p14:tracePt t="13805" x="8107363" y="2701925"/>
          <p14:tracePt t="13814" x="8145463" y="2701925"/>
          <p14:tracePt t="13821" x="8193088" y="2701925"/>
          <p14:tracePt t="13830" x="8231188" y="2701925"/>
          <p14:tracePt t="13837" x="8269288" y="2701925"/>
          <p14:tracePt t="13845" x="8316913" y="2692400"/>
          <p14:tracePt t="13851" x="8364538" y="2673350"/>
          <p14:tracePt t="13859" x="8401050" y="2663825"/>
          <p14:tracePt t="13867" x="8448675" y="2654300"/>
          <p14:tracePt t="13874" x="8477250" y="2644775"/>
          <p14:tracePt t="13883" x="8515350" y="2635250"/>
          <p14:tracePt t="13892" x="8543925" y="2625725"/>
          <p14:tracePt t="13897" x="8562975" y="2616200"/>
          <p14:tracePt t="13905" x="8582025" y="2597150"/>
          <p14:tracePt t="13913" x="8591550" y="2587625"/>
          <p14:tracePt t="13921" x="8601075" y="2568575"/>
          <p14:tracePt t="13931" x="8610600" y="2559050"/>
          <p14:tracePt t="13937" x="8620125" y="2540000"/>
          <p14:tracePt t="13947" x="8629650" y="2520950"/>
          <p14:tracePt t="13953" x="8629650" y="2501900"/>
          <p14:tracePt t="13961" x="8639175" y="2473325"/>
          <p14:tracePt t="13967" x="8639175" y="2444750"/>
          <p14:tracePt t="13975" x="8648700" y="2406650"/>
          <p14:tracePt t="13983" x="8658225" y="2387600"/>
          <p14:tracePt t="13991" x="8658225" y="2359025"/>
          <p14:tracePt t="13999" x="8658225" y="2330450"/>
          <p14:tracePt t="14007" x="8658225" y="2311400"/>
          <p14:tracePt t="14015" x="8658225" y="2282825"/>
          <p14:tracePt t="14021" x="8658225" y="2263775"/>
          <p14:tracePt t="14029" x="8658225" y="2235200"/>
          <p14:tracePt t="14037" x="8648700" y="2197100"/>
          <p14:tracePt t="14045" x="8639175" y="2168525"/>
          <p14:tracePt t="14053" x="8629650" y="2149475"/>
          <p14:tracePt t="14062" x="8601075" y="2130425"/>
          <p14:tracePt t="14069" x="8572500" y="2092325"/>
          <p14:tracePt t="14078" x="8543925" y="2073275"/>
          <p14:tracePt t="14083" x="8505825" y="2063750"/>
          <p14:tracePt t="14091" x="8477250" y="2054225"/>
          <p14:tracePt t="14099" x="8429625" y="2044700"/>
          <p14:tracePt t="14107" x="8391525" y="2035175"/>
          <p14:tracePt t="14115" x="8345488" y="2025650"/>
          <p14:tracePt t="14123" x="8307388" y="2006600"/>
          <p14:tracePt t="14131" x="8259763" y="1997075"/>
          <p14:tracePt t="14139" x="8212138" y="1987550"/>
          <p14:tracePt t="14148" x="8174038" y="1978025"/>
          <p14:tracePt t="14153" x="8126413" y="1978025"/>
          <p14:tracePt t="14162" x="8088313" y="1978025"/>
          <p14:tracePt t="14169" x="8050213" y="1978025"/>
          <p14:tracePt t="14178" x="8021638" y="1978025"/>
          <p14:tracePt t="14185" x="7993063" y="1987550"/>
          <p14:tracePt t="14194" x="7964488" y="1997075"/>
          <p14:tracePt t="14201" x="7935913" y="2016125"/>
          <p14:tracePt t="14207" x="7935913" y="2025650"/>
          <p14:tracePt t="14215" x="7926388" y="2035175"/>
          <p14:tracePt t="14223" x="7916863" y="2044700"/>
          <p14:tracePt t="14231" x="7907338" y="2054225"/>
          <p14:tracePt t="14239" x="7897813" y="2073275"/>
          <p14:tracePt t="14247" x="7888288" y="2101850"/>
          <p14:tracePt t="14255" x="7878763" y="2120900"/>
          <p14:tracePt t="14263" x="7869238" y="2149475"/>
          <p14:tracePt t="14271" x="7859713" y="2187575"/>
          <p14:tracePt t="14279" x="7850188" y="2216150"/>
          <p14:tracePt t="14285" x="7840663" y="2244725"/>
          <p14:tracePt t="14296" x="7831138" y="2263775"/>
          <p14:tracePt t="14301" x="7831138" y="2273300"/>
          <p14:tracePt t="14309" x="7821613" y="2292350"/>
          <p14:tracePt t="14318" x="7812088" y="2301875"/>
          <p14:tracePt t="14325" x="7812088" y="2311400"/>
          <p14:tracePt t="14363" x="7802563" y="2320925"/>
          <p14:tracePt t="14379" x="7802563" y="2330450"/>
          <p14:tracePt t="14387" x="7802563" y="2339975"/>
          <p14:tracePt t="14394" x="7802563" y="2349500"/>
          <p14:tracePt t="14403" x="7802563" y="2359025"/>
          <p14:tracePt t="14409" x="7793038" y="2368550"/>
          <p14:tracePt t="14425" x="7793038" y="2378075"/>
          <p14:tracePt t="14433" x="7793038" y="2397125"/>
          <p14:tracePt t="14441" x="7793038" y="2406650"/>
          <p14:tracePt t="14449" x="7793038" y="2425700"/>
          <p14:tracePt t="14458" x="7793038" y="2435225"/>
          <p14:tracePt t="14471" x="7793038" y="2444750"/>
          <p14:tracePt t="14481" x="7793038" y="2454275"/>
          <p14:tracePt t="14487" x="7793038" y="2463800"/>
          <p14:tracePt t="14495" x="7793038" y="2473325"/>
          <p14:tracePt t="14503" x="7793038" y="2482850"/>
          <p14:tracePt t="14512" x="7793038" y="2492375"/>
          <p14:tracePt t="14525" x="7793038" y="2501900"/>
          <p14:tracePt t="14533" x="7802563" y="2511425"/>
          <p14:tracePt t="14541" x="7812088" y="2520950"/>
          <p14:tracePt t="14549" x="7812088" y="2530475"/>
          <p14:tracePt t="14558" x="7812088" y="2540000"/>
          <p14:tracePt t="14565" x="7821613" y="2549525"/>
          <p14:tracePt t="14573" x="7831138" y="2549525"/>
          <p14:tracePt t="14581" x="7840663" y="2559050"/>
          <p14:tracePt t="14587" x="7850188" y="2568575"/>
          <p14:tracePt t="14596" x="7859713" y="2578100"/>
          <p14:tracePt t="14603" x="7869238" y="2587625"/>
          <p14:tracePt t="14612" x="7869238" y="2597150"/>
          <p14:tracePt t="14619" x="7888288" y="2606675"/>
          <p14:tracePt t="14629" x="7897813" y="2606675"/>
          <p14:tracePt t="14635" x="7916863" y="2616200"/>
          <p14:tracePt t="14646" x="7935913" y="2625725"/>
          <p14:tracePt t="14649" x="7954963" y="2635250"/>
          <p14:tracePt t="14658" x="7983538" y="2654300"/>
          <p14:tracePt t="14666" x="8021638" y="2654300"/>
          <p14:tracePt t="14673" x="8050213" y="2663825"/>
          <p14:tracePt t="14681" x="8078788" y="2673350"/>
          <p14:tracePt t="14689" x="8107363" y="2673350"/>
          <p14:tracePt t="14697" x="8145463" y="2682875"/>
          <p14:tracePt t="14705" x="8174038" y="2682875"/>
          <p14:tracePt t="14712" x="8202613" y="2682875"/>
          <p14:tracePt t="14719" x="8231188" y="2682875"/>
          <p14:tracePt t="14728" x="8269288" y="2673350"/>
          <p14:tracePt t="14735" x="8297863" y="2663825"/>
          <p14:tracePt t="14745" x="8326438" y="2644775"/>
          <p14:tracePt t="14751" x="8345488" y="2635250"/>
          <p14:tracePt t="14761" x="8355013" y="2635250"/>
          <p14:tracePt t="14767" x="8374063" y="2625725"/>
          <p14:tracePt t="14773" x="8374063" y="2616200"/>
          <p14:tracePt t="14781" x="8382000" y="2606675"/>
          <p14:tracePt t="14789" x="8391525" y="2606675"/>
          <p14:tracePt t="14797" x="8391525" y="2597150"/>
          <p14:tracePt t="15023" x="8391525" y="2587625"/>
          <p14:tracePt t="15045" x="8335963" y="2616200"/>
          <p14:tracePt t="15053" x="8250238" y="2673350"/>
          <p14:tracePt t="15062" x="8107363" y="2768600"/>
          <p14:tracePt t="15069" x="7945438" y="2919413"/>
          <p14:tracePt t="15079" x="7707313" y="3167063"/>
          <p14:tracePt t="15085" x="7545388" y="3433763"/>
          <p14:tracePt t="15091" x="7373938" y="3738563"/>
          <p14:tracePt t="15099" x="7231063" y="4003675"/>
          <p14:tracePt t="15108" x="7059613" y="4298950"/>
          <p14:tracePt t="15115" x="6859588" y="4613275"/>
          <p14:tracePt t="15123" x="6699250" y="4879975"/>
          <p14:tracePt t="15131" x="6632575" y="5051425"/>
          <p14:tracePt t="15139" x="6584950" y="5230813"/>
          <p14:tracePt t="15147" x="6518275" y="5364163"/>
          <p14:tracePt t="15153" x="6461125" y="5487988"/>
          <p14:tracePt t="15161" x="6403975" y="5573713"/>
          <p14:tracePt t="15170" x="6384925" y="5611813"/>
          <p14:tracePt t="15178" x="6375400" y="5611813"/>
          <p14:tracePt t="15185" x="6375400" y="5621338"/>
          <p14:tracePt t="15201" x="6365875" y="5621338"/>
          <p14:tracePt t="15211" x="6356350" y="5630863"/>
          <p14:tracePt t="15217" x="6346825" y="5640388"/>
          <p14:tracePt t="15226" x="6327775" y="5649913"/>
          <p14:tracePt t="15231" x="6308725" y="5659438"/>
          <p14:tracePt t="15239" x="6308725" y="5668963"/>
          <p14:tracePt t="15247" x="6289675" y="5678488"/>
          <p14:tracePt t="15255" x="6280150" y="5688013"/>
          <p14:tracePt t="15263" x="6270625" y="5688013"/>
          <p14:tracePt t="15271" x="6261100" y="5697538"/>
          <p14:tracePt t="15279" x="6251575" y="5707063"/>
          <p14:tracePt t="15285" x="6242050" y="5716588"/>
          <p14:tracePt t="15294" x="6242050" y="5726113"/>
          <p14:tracePt t="15301" x="6232525" y="5735638"/>
          <p14:tracePt t="15312" x="6223000" y="5735638"/>
          <p14:tracePt t="15317" x="6223000" y="5745163"/>
          <p14:tracePt t="15325" x="6213475" y="5745163"/>
          <p14:tracePt t="15333" x="6203950" y="5754688"/>
          <p14:tracePt t="15342" x="6194425" y="5773738"/>
          <p14:tracePt t="15348" x="6184900" y="5783263"/>
          <p14:tracePt t="15355" x="6175375" y="5811838"/>
          <p14:tracePt t="15363" x="6165850" y="5830888"/>
          <p14:tracePt t="15371" x="6156325" y="5859463"/>
          <p14:tracePt t="15379" x="6146800" y="5878513"/>
          <p14:tracePt t="15387" x="6137275" y="5897563"/>
          <p14:tracePt t="15395" x="6127750" y="5916613"/>
          <p14:tracePt t="15403" x="6118225" y="5926138"/>
          <p14:tracePt t="15410" x="6108700" y="5926138"/>
          <p14:tracePt t="15495" x="6108700" y="5888038"/>
          <p14:tracePt t="15503" x="6137275" y="5840413"/>
          <p14:tracePt t="15512" x="6146800" y="5802313"/>
          <p14:tracePt t="15519" x="6156325" y="5754688"/>
          <p14:tracePt t="15529" x="6165850" y="5726113"/>
          <p14:tracePt t="15533" x="6194425" y="5697538"/>
          <p14:tracePt t="15543" x="6203950" y="5668963"/>
          <p14:tracePt t="15549" x="6213475" y="5649913"/>
          <p14:tracePt t="15565" x="6223000" y="5640388"/>
          <p14:tracePt t="15574" x="6232525" y="5630863"/>
          <p14:tracePt t="15581" x="6251575" y="5611813"/>
          <p14:tracePt t="15589" x="6261100" y="5602288"/>
          <p14:tracePt t="15597" x="6270625" y="5592763"/>
          <p14:tracePt t="15605" x="6280150" y="5583238"/>
          <p14:tracePt t="15612" x="6289675" y="5583238"/>
          <p14:tracePt t="15619" x="6308725" y="5554663"/>
          <p14:tracePt t="15627" x="6318250" y="5535613"/>
          <p14:tracePt t="15635" x="6337300" y="5507038"/>
          <p14:tracePt t="15644" x="6356350" y="5478463"/>
          <p14:tracePt t="15651" x="6384925" y="5449888"/>
          <p14:tracePt t="15660" x="6423025" y="5411788"/>
          <p14:tracePt t="15665" x="6451600" y="5383213"/>
          <p14:tracePt t="15673" x="6489700" y="5354638"/>
          <p14:tracePt t="15681" x="6518275" y="5326063"/>
          <p14:tracePt t="15689" x="6537325" y="5307013"/>
          <p14:tracePt t="15697" x="6556375" y="5287963"/>
          <p14:tracePt t="15705" x="6565900" y="5278438"/>
          <p14:tracePt t="15714" x="6575425" y="5268913"/>
          <p14:tracePt t="15721" x="6584950" y="5259388"/>
          <p14:tracePt t="15727" x="6584950" y="5249863"/>
          <p14:tracePt t="15735" x="6594475" y="5249863"/>
          <p14:tracePt t="15761" x="6604000" y="5240338"/>
          <p14:tracePt t="15767" x="6613525" y="5240338"/>
          <p14:tracePt t="15781" x="6613525" y="5230813"/>
          <p14:tracePt t="15797" x="6623050" y="5230813"/>
          <p14:tracePt t="15805" x="6623050" y="5221288"/>
          <p14:tracePt t="15813" x="6623050" y="5211763"/>
          <p14:tracePt t="15829" x="6632575" y="5202238"/>
          <p14:tracePt t="15837" x="6632575" y="5192713"/>
          <p14:tracePt t="15845" x="6632575" y="5183188"/>
          <p14:tracePt t="15851" x="6642100" y="5183188"/>
          <p14:tracePt t="15859" x="6642100" y="5173663"/>
          <p14:tracePt t="15867" x="6642100" y="5164138"/>
          <p14:tracePt t="15876" x="6642100" y="5154613"/>
          <p14:tracePt t="15883" x="6642100" y="5145088"/>
          <p14:tracePt t="15893" x="6642100" y="5137150"/>
          <p14:tracePt t="15899" x="6642100" y="5127625"/>
          <p14:tracePt t="15913" x="6642100" y="5118100"/>
          <p14:tracePt t="15921" x="6642100" y="5108575"/>
          <p14:tracePt t="15929" x="6642100" y="5099050"/>
          <p14:tracePt t="15945" x="6642100" y="5089525"/>
          <p14:tracePt t="15953" x="6642100" y="5080000"/>
          <p14:tracePt t="15961" x="6642100" y="5070475"/>
          <p14:tracePt t="15975" x="6642100" y="5060950"/>
          <p14:tracePt t="15983" x="6632575" y="5051425"/>
          <p14:tracePt t="15992" x="6632575" y="5041900"/>
          <p14:tracePt t="16007" x="6623050" y="5032375"/>
          <p14:tracePt t="16025" x="6623050" y="5022850"/>
          <p14:tracePt t="16217" x="6604000" y="5022850"/>
          <p14:tracePt t="16231" x="6584950" y="5032375"/>
          <p14:tracePt t="16239" x="6546850" y="5080000"/>
          <p14:tracePt t="16247" x="6508750" y="5145088"/>
          <p14:tracePt t="16255" x="6451600" y="5230813"/>
          <p14:tracePt t="16263" x="6394450" y="5316538"/>
          <p14:tracePt t="16271" x="6337300" y="5392738"/>
          <p14:tracePt t="16279" x="6280150" y="5440363"/>
          <p14:tracePt t="16287" x="6213475" y="5497513"/>
          <p14:tracePt t="16295" x="6165850" y="5545138"/>
          <p14:tracePt t="16301" x="6118225" y="5583238"/>
          <p14:tracePt t="16310" x="6080125" y="5621338"/>
          <p14:tracePt t="16317" x="6061075" y="5630863"/>
          <p14:tracePt t="16326" x="6051550" y="5640388"/>
          <p14:tracePt t="16387" x="6042025" y="5659438"/>
          <p14:tracePt t="16395" x="6042025" y="5668963"/>
          <p14:tracePt t="16737" x="6013450" y="5649913"/>
          <p14:tracePt t="16743" x="5975350" y="5640388"/>
          <p14:tracePt t="16751" x="5918200" y="5640388"/>
          <p14:tracePt t="16761" x="5870575" y="5640388"/>
          <p14:tracePt t="16767" x="5794375" y="5640388"/>
          <p14:tracePt t="16776" x="5718175" y="5640388"/>
          <p14:tracePt t="16783" x="5661025" y="5640388"/>
          <p14:tracePt t="16791" x="5584825" y="5649913"/>
          <p14:tracePt t="16797" x="5527675" y="5649913"/>
          <p14:tracePt t="16805" x="5480050" y="5649913"/>
          <p14:tracePt t="16813" x="5451475" y="5649913"/>
          <p14:tracePt t="16821" x="5441950" y="5649913"/>
          <p14:tracePt t="17247" x="5489575" y="5611813"/>
          <p14:tracePt t="17255" x="5632450" y="5516563"/>
          <p14:tracePt t="17263" x="5765800" y="5421313"/>
          <p14:tracePt t="17272" x="5889625" y="5345113"/>
          <p14:tracePt t="17279" x="6032500" y="5287963"/>
          <p14:tracePt t="17287" x="6156325" y="5240338"/>
          <p14:tracePt t="17295" x="6251575" y="5192713"/>
          <p14:tracePt t="17303" x="6318250" y="5154613"/>
          <p14:tracePt t="17311" x="6365875" y="5145088"/>
          <p14:tracePt t="17317" x="6384925" y="5137150"/>
          <p14:tracePt t="17326" x="6394450" y="5127625"/>
          <p14:tracePt t="17845" x="6394450" y="5118100"/>
          <p14:tracePt t="17945" x="6413500" y="5108575"/>
          <p14:tracePt t="17961" x="6442075" y="5080000"/>
          <p14:tracePt t="17969" x="6480175" y="5060950"/>
          <p14:tracePt t="17978" x="6508750" y="5022850"/>
          <p14:tracePt t="17985" x="6537325" y="4994275"/>
          <p14:tracePt t="17994" x="6575425" y="4956175"/>
          <p14:tracePt t="18001" x="6594475" y="4937125"/>
          <p14:tracePt t="18011" x="6604000" y="4918075"/>
          <p14:tracePt t="18017" x="6613525" y="4908550"/>
          <p14:tracePt t="18024" x="6623050" y="4899025"/>
          <p14:tracePt t="18039" x="6632575" y="4899025"/>
          <p14:tracePt t="18521" x="6632575" y="4889500"/>
          <p14:tracePt t="18660" x="6642100" y="4889500"/>
          <p14:tracePt t="18678" x="6708775" y="4813300"/>
          <p14:tracePt t="18683" x="6869113" y="4708525"/>
          <p14:tracePt t="18692" x="7164388" y="4546600"/>
          <p14:tracePt t="18699" x="7564438" y="4356100"/>
          <p14:tracePt t="18708" x="7935913" y="4194175"/>
          <p14:tracePt t="18713" x="8174038" y="4117975"/>
          <p14:tracePt t="18721" x="8345488" y="4070350"/>
          <p14:tracePt t="18730" x="8467725" y="4041775"/>
          <p14:tracePt t="18737" x="8524875" y="4022725"/>
          <p14:tracePt t="18745" x="8591550" y="3995738"/>
          <p14:tracePt t="18753" x="8639175" y="3957638"/>
          <p14:tracePt t="18761" x="8677275" y="3919538"/>
          <p14:tracePt t="18769" x="8686800" y="3890963"/>
          <p14:tracePt t="18777" x="8696325" y="3881438"/>
          <p14:tracePt t="18783" x="8696325" y="3871913"/>
          <p14:tracePt t="18837" x="8705850" y="3871913"/>
          <p14:tracePt t="18869" x="8715375" y="3871913"/>
          <p14:tracePt t="18877" x="8791575" y="3862388"/>
          <p14:tracePt t="18885" x="8905875" y="3824288"/>
          <p14:tracePt t="18894" x="8991600" y="3776663"/>
          <p14:tracePt t="18901" x="9058275" y="3738563"/>
          <p14:tracePt t="18907" x="9086850" y="3729038"/>
          <p14:tracePt t="18915" x="9096375" y="3729038"/>
          <p14:tracePt t="18993" x="9105900" y="3729038"/>
          <p14:tracePt t="19001" x="9124950" y="3729038"/>
          <p14:tracePt t="19613" x="9086850" y="3929063"/>
          <p14:tracePt t="19621" x="9058275" y="3938588"/>
          <p14:tracePt t="19629" x="9020175" y="3948113"/>
          <p14:tracePt t="19637" x="8991600" y="3957638"/>
          <p14:tracePt t="19645" x="8972550" y="3957638"/>
          <p14:tracePt t="19653" x="8963025" y="3967163"/>
          <p14:tracePt t="19661" x="8953500" y="3967163"/>
          <p14:tracePt t="19917" x="8963025" y="3957638"/>
          <p14:tracePt t="19923" x="8982075" y="3938588"/>
          <p14:tracePt t="19931" x="9001125" y="3919538"/>
          <p14:tracePt t="19939" x="9020175" y="3890963"/>
          <p14:tracePt t="19947" x="9058275" y="3871913"/>
          <p14:tracePt t="19955" x="9105900" y="3843338"/>
          <p14:tracePt t="19963" x="9134475" y="3814763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6.8|24|17.8|3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2350</Words>
  <Application>Microsoft Macintosh PowerPoint</Application>
  <PresentationFormat>On-screen Show (4:3)</PresentationFormat>
  <Paragraphs>298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Symbol</vt:lpstr>
      <vt:lpstr>Times New Roman</vt:lpstr>
      <vt:lpstr>Trebuchet MS</vt:lpstr>
      <vt:lpstr>Office Theme</vt:lpstr>
      <vt:lpstr>Pathology to be reconsidered? Limited to respiratory system,  Synthetic Amorphous Silica.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Anatomical and Physiological Considerations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Klaus1</dc:creator>
  <cp:lastModifiedBy>AV Matrix Staff 02</cp:lastModifiedBy>
  <cp:revision>243</cp:revision>
  <dcterms:created xsi:type="dcterms:W3CDTF">2012-09-12T19:23:34Z</dcterms:created>
  <dcterms:modified xsi:type="dcterms:W3CDTF">2021-11-18T09:12:43Z</dcterms:modified>
</cp:coreProperties>
</file>